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70" autoAdjust="0"/>
  </p:normalViewPr>
  <p:slideViewPr>
    <p:cSldViewPr showGuides="1">
      <p:cViewPr varScale="1">
        <p:scale>
          <a:sx n="70" d="100"/>
          <a:sy n="70" d="100"/>
        </p:scale>
        <p:origin x="512" y="3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754C7-CE48-429D-AF00-7FFF2568989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8E6EE-85FB-4D8C-92B6-DF1DB4B140F7}">
      <dgm:prSet phldrT="[Текст]"/>
      <dgm:spPr/>
      <dgm:t>
        <a:bodyPr/>
        <a:lstStyle/>
        <a:p>
          <a:r>
            <a:rPr lang="ru-RU" dirty="0" smtClean="0"/>
            <a:t>Кадастровая палата – выходит на рынок кадастровых работ</a:t>
          </a:r>
          <a:endParaRPr lang="ru-RU" dirty="0"/>
        </a:p>
      </dgm:t>
    </dgm:pt>
    <dgm:pt modelId="{964168FD-2D4E-4A8B-8BB2-4C812B838548}" type="parTrans" cxnId="{7261ED69-D32C-4192-921D-56BF573C825C}">
      <dgm:prSet/>
      <dgm:spPr/>
      <dgm:t>
        <a:bodyPr/>
        <a:lstStyle/>
        <a:p>
          <a:endParaRPr lang="ru-RU"/>
        </a:p>
      </dgm:t>
    </dgm:pt>
    <dgm:pt modelId="{223E6A00-FC08-4529-A6D2-EF7C6507A327}" type="sibTrans" cxnId="{7261ED69-D32C-4192-921D-56BF573C825C}">
      <dgm:prSet/>
      <dgm:spPr/>
      <dgm:t>
        <a:bodyPr/>
        <a:lstStyle/>
        <a:p>
          <a:endParaRPr lang="ru-RU"/>
        </a:p>
      </dgm:t>
    </dgm:pt>
    <dgm:pt modelId="{7447073B-F047-43AB-B85E-FDB18B46663B}">
      <dgm:prSet/>
      <dgm:spPr/>
      <dgm:t>
        <a:bodyPr/>
        <a:lstStyle/>
        <a:p>
          <a:r>
            <a:rPr lang="ru-RU" smtClean="0"/>
            <a:t>Система регистрации приобретает новые полномочия</a:t>
          </a:r>
          <a:endParaRPr lang="ru-RU" dirty="0" smtClean="0"/>
        </a:p>
      </dgm:t>
    </dgm:pt>
    <dgm:pt modelId="{89D06C68-042A-4F1F-BFD5-44BD43D4F134}" type="parTrans" cxnId="{2B6B5010-8B5D-4C87-AEC8-50F1576FC35F}">
      <dgm:prSet/>
      <dgm:spPr/>
      <dgm:t>
        <a:bodyPr/>
        <a:lstStyle/>
        <a:p>
          <a:endParaRPr lang="ru-RU"/>
        </a:p>
      </dgm:t>
    </dgm:pt>
    <dgm:pt modelId="{4A90607C-DF67-4173-898B-70F010B314E0}" type="sibTrans" cxnId="{2B6B5010-8B5D-4C87-AEC8-50F1576FC35F}">
      <dgm:prSet/>
      <dgm:spPr/>
      <dgm:t>
        <a:bodyPr/>
        <a:lstStyle/>
        <a:p>
          <a:endParaRPr lang="ru-RU"/>
        </a:p>
      </dgm:t>
    </dgm:pt>
    <dgm:pt modelId="{8B30BA86-ADC7-4C20-87D3-5701CE0CA7FD}">
      <dgm:prSet/>
      <dgm:spPr/>
      <dgm:t>
        <a:bodyPr/>
        <a:lstStyle/>
        <a:p>
          <a:r>
            <a:rPr lang="ru-RU" smtClean="0"/>
            <a:t>Описание недвижимости, контроль его выполнения и регистрация объектов - все внутри системы</a:t>
          </a:r>
          <a:endParaRPr lang="ru-RU" dirty="0" smtClean="0"/>
        </a:p>
      </dgm:t>
    </dgm:pt>
    <dgm:pt modelId="{B3918123-D05B-4CBB-8D34-E80BA9C3284F}" type="parTrans" cxnId="{3E6B7AF2-8035-4F2C-8836-55BBBA9BFF7D}">
      <dgm:prSet/>
      <dgm:spPr/>
      <dgm:t>
        <a:bodyPr/>
        <a:lstStyle/>
        <a:p>
          <a:endParaRPr lang="ru-RU"/>
        </a:p>
      </dgm:t>
    </dgm:pt>
    <dgm:pt modelId="{150CE0D9-70E6-46C8-88EA-32F91C3DAF02}" type="sibTrans" cxnId="{3E6B7AF2-8035-4F2C-8836-55BBBA9BFF7D}">
      <dgm:prSet/>
      <dgm:spPr/>
      <dgm:t>
        <a:bodyPr/>
        <a:lstStyle/>
        <a:p>
          <a:endParaRPr lang="ru-RU"/>
        </a:p>
      </dgm:t>
    </dgm:pt>
    <dgm:pt modelId="{FED3B141-C5F2-4450-8D69-426115E4ADF9}">
      <dgm:prSet/>
      <dgm:spPr/>
      <dgm:t>
        <a:bodyPr/>
        <a:lstStyle/>
        <a:p>
          <a:r>
            <a:rPr lang="ru-RU" smtClean="0"/>
            <a:t>Выигрывает только Кадастровая палата</a:t>
          </a:r>
          <a:endParaRPr lang="ru-RU" dirty="0"/>
        </a:p>
      </dgm:t>
    </dgm:pt>
    <dgm:pt modelId="{F055D330-FB7B-420A-9FD7-29A76711F022}" type="parTrans" cxnId="{20C46582-780C-4F9C-B04E-C77B6B87C294}">
      <dgm:prSet/>
      <dgm:spPr/>
      <dgm:t>
        <a:bodyPr/>
        <a:lstStyle/>
        <a:p>
          <a:endParaRPr lang="ru-RU"/>
        </a:p>
      </dgm:t>
    </dgm:pt>
    <dgm:pt modelId="{5C6F9BE9-0C28-4D8E-A0DC-F2689F51CBED}" type="sibTrans" cxnId="{20C46582-780C-4F9C-B04E-C77B6B87C294}">
      <dgm:prSet/>
      <dgm:spPr/>
      <dgm:t>
        <a:bodyPr/>
        <a:lstStyle/>
        <a:p>
          <a:endParaRPr lang="ru-RU"/>
        </a:p>
      </dgm:t>
    </dgm:pt>
    <dgm:pt modelId="{77BF4791-4FB1-4FF0-AD48-522043E42F7A}" type="pres">
      <dgm:prSet presAssocID="{856754C7-CE48-429D-AF00-7FFF2568989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5E1257-289A-40F0-B948-BC0E875A0807}" type="pres">
      <dgm:prSet presAssocID="{26F8E6EE-85FB-4D8C-92B6-DF1DB4B140F7}" presName="composite" presStyleCnt="0"/>
      <dgm:spPr/>
    </dgm:pt>
    <dgm:pt modelId="{E02C7E31-6679-44C2-A2EA-906EC03DD169}" type="pres">
      <dgm:prSet presAssocID="{26F8E6EE-85FB-4D8C-92B6-DF1DB4B140F7}" presName="LShape" presStyleLbl="alignNode1" presStyleIdx="0" presStyleCnt="7"/>
      <dgm:spPr/>
    </dgm:pt>
    <dgm:pt modelId="{0F884492-C82D-4C8A-B832-856F9C2F75DA}" type="pres">
      <dgm:prSet presAssocID="{26F8E6EE-85FB-4D8C-92B6-DF1DB4B140F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200D5-47CE-4E31-A67D-29A58BDED339}" type="pres">
      <dgm:prSet presAssocID="{26F8E6EE-85FB-4D8C-92B6-DF1DB4B140F7}" presName="Triangle" presStyleLbl="alignNode1" presStyleIdx="1" presStyleCnt="7"/>
      <dgm:spPr/>
    </dgm:pt>
    <dgm:pt modelId="{23AD25E9-DC2E-4237-8E90-8615E55D5A7E}" type="pres">
      <dgm:prSet presAssocID="{223E6A00-FC08-4529-A6D2-EF7C6507A327}" presName="sibTrans" presStyleCnt="0"/>
      <dgm:spPr/>
    </dgm:pt>
    <dgm:pt modelId="{21C55C9C-BAC2-4E73-B205-BC6422496D70}" type="pres">
      <dgm:prSet presAssocID="{223E6A00-FC08-4529-A6D2-EF7C6507A327}" presName="space" presStyleCnt="0"/>
      <dgm:spPr/>
    </dgm:pt>
    <dgm:pt modelId="{B4F9FAE1-10B8-4305-89ED-CC1A893FD3AA}" type="pres">
      <dgm:prSet presAssocID="{7447073B-F047-43AB-B85E-FDB18B46663B}" presName="composite" presStyleCnt="0"/>
      <dgm:spPr/>
    </dgm:pt>
    <dgm:pt modelId="{4CF1EDFE-F34B-4F37-98C7-9AED64C5CE47}" type="pres">
      <dgm:prSet presAssocID="{7447073B-F047-43AB-B85E-FDB18B46663B}" presName="LShape" presStyleLbl="alignNode1" presStyleIdx="2" presStyleCnt="7"/>
      <dgm:spPr/>
    </dgm:pt>
    <dgm:pt modelId="{5EA9C443-660F-4EC3-BFF3-5A98EC60732F}" type="pres">
      <dgm:prSet presAssocID="{7447073B-F047-43AB-B85E-FDB18B46663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56740-CD54-4A78-80A3-53D97245B18E}" type="pres">
      <dgm:prSet presAssocID="{7447073B-F047-43AB-B85E-FDB18B46663B}" presName="Triangle" presStyleLbl="alignNode1" presStyleIdx="3" presStyleCnt="7"/>
      <dgm:spPr/>
    </dgm:pt>
    <dgm:pt modelId="{AF635765-BCF4-4903-8D14-CA8F2782AE3B}" type="pres">
      <dgm:prSet presAssocID="{4A90607C-DF67-4173-898B-70F010B314E0}" presName="sibTrans" presStyleCnt="0"/>
      <dgm:spPr/>
    </dgm:pt>
    <dgm:pt modelId="{D11953A3-E636-449D-B612-F9C04C0ABCA2}" type="pres">
      <dgm:prSet presAssocID="{4A90607C-DF67-4173-898B-70F010B314E0}" presName="space" presStyleCnt="0"/>
      <dgm:spPr/>
    </dgm:pt>
    <dgm:pt modelId="{DA38A167-D966-451D-ABE6-BEDA0034BFBD}" type="pres">
      <dgm:prSet presAssocID="{8B30BA86-ADC7-4C20-87D3-5701CE0CA7FD}" presName="composite" presStyleCnt="0"/>
      <dgm:spPr/>
    </dgm:pt>
    <dgm:pt modelId="{49F1A6EE-5052-46A1-ABF4-EE11872AB0A5}" type="pres">
      <dgm:prSet presAssocID="{8B30BA86-ADC7-4C20-87D3-5701CE0CA7FD}" presName="LShape" presStyleLbl="alignNode1" presStyleIdx="4" presStyleCnt="7"/>
      <dgm:spPr/>
    </dgm:pt>
    <dgm:pt modelId="{AE802BE9-2224-4B2A-9E06-28CF838A40D7}" type="pres">
      <dgm:prSet presAssocID="{8B30BA86-ADC7-4C20-87D3-5701CE0CA7F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A3855-7DE6-4F01-9495-C93B6B313EC6}" type="pres">
      <dgm:prSet presAssocID="{8B30BA86-ADC7-4C20-87D3-5701CE0CA7FD}" presName="Triangle" presStyleLbl="alignNode1" presStyleIdx="5" presStyleCnt="7"/>
      <dgm:spPr/>
    </dgm:pt>
    <dgm:pt modelId="{F78F5CE4-D6DA-4B2E-BB8E-E61714CA95F0}" type="pres">
      <dgm:prSet presAssocID="{150CE0D9-70E6-46C8-88EA-32F91C3DAF02}" presName="sibTrans" presStyleCnt="0"/>
      <dgm:spPr/>
    </dgm:pt>
    <dgm:pt modelId="{16B9B932-D7E8-4536-818B-BC8D15E51A96}" type="pres">
      <dgm:prSet presAssocID="{150CE0D9-70E6-46C8-88EA-32F91C3DAF02}" presName="space" presStyleCnt="0"/>
      <dgm:spPr/>
    </dgm:pt>
    <dgm:pt modelId="{1E6EB2E2-4247-4255-BE6D-5D8FFB82D690}" type="pres">
      <dgm:prSet presAssocID="{FED3B141-C5F2-4450-8D69-426115E4ADF9}" presName="composite" presStyleCnt="0"/>
      <dgm:spPr/>
    </dgm:pt>
    <dgm:pt modelId="{AA6CECB5-B677-41EE-95E6-48E8D4F63874}" type="pres">
      <dgm:prSet presAssocID="{FED3B141-C5F2-4450-8D69-426115E4ADF9}" presName="LShape" presStyleLbl="alignNode1" presStyleIdx="6" presStyleCnt="7"/>
      <dgm:spPr/>
    </dgm:pt>
    <dgm:pt modelId="{059F55DE-B4C5-41D7-B655-D5BDB9B8A63F}" type="pres">
      <dgm:prSet presAssocID="{FED3B141-C5F2-4450-8D69-426115E4ADF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1E806-031A-40A0-B43A-21F76E017326}" type="presOf" srcId="{8B30BA86-ADC7-4C20-87D3-5701CE0CA7FD}" destId="{AE802BE9-2224-4B2A-9E06-28CF838A40D7}" srcOrd="0" destOrd="0" presId="urn:microsoft.com/office/officeart/2009/3/layout/StepUpProcess"/>
    <dgm:cxn modelId="{7261ED69-D32C-4192-921D-56BF573C825C}" srcId="{856754C7-CE48-429D-AF00-7FFF2568989E}" destId="{26F8E6EE-85FB-4D8C-92B6-DF1DB4B140F7}" srcOrd="0" destOrd="0" parTransId="{964168FD-2D4E-4A8B-8BB2-4C812B838548}" sibTransId="{223E6A00-FC08-4529-A6D2-EF7C6507A327}"/>
    <dgm:cxn modelId="{3E6B7AF2-8035-4F2C-8836-55BBBA9BFF7D}" srcId="{856754C7-CE48-429D-AF00-7FFF2568989E}" destId="{8B30BA86-ADC7-4C20-87D3-5701CE0CA7FD}" srcOrd="2" destOrd="0" parTransId="{B3918123-D05B-4CBB-8D34-E80BA9C3284F}" sibTransId="{150CE0D9-70E6-46C8-88EA-32F91C3DAF02}"/>
    <dgm:cxn modelId="{AC632E15-7E98-4DAA-8EA0-74787D6FCBF2}" type="presOf" srcId="{FED3B141-C5F2-4450-8D69-426115E4ADF9}" destId="{059F55DE-B4C5-41D7-B655-D5BDB9B8A63F}" srcOrd="0" destOrd="0" presId="urn:microsoft.com/office/officeart/2009/3/layout/StepUpProcess"/>
    <dgm:cxn modelId="{20C46582-780C-4F9C-B04E-C77B6B87C294}" srcId="{856754C7-CE48-429D-AF00-7FFF2568989E}" destId="{FED3B141-C5F2-4450-8D69-426115E4ADF9}" srcOrd="3" destOrd="0" parTransId="{F055D330-FB7B-420A-9FD7-29A76711F022}" sibTransId="{5C6F9BE9-0C28-4D8E-A0DC-F2689F51CBED}"/>
    <dgm:cxn modelId="{2B6B5010-8B5D-4C87-AEC8-50F1576FC35F}" srcId="{856754C7-CE48-429D-AF00-7FFF2568989E}" destId="{7447073B-F047-43AB-B85E-FDB18B46663B}" srcOrd="1" destOrd="0" parTransId="{89D06C68-042A-4F1F-BFD5-44BD43D4F134}" sibTransId="{4A90607C-DF67-4173-898B-70F010B314E0}"/>
    <dgm:cxn modelId="{56DFA1BF-8673-493A-9044-07C873FF3389}" type="presOf" srcId="{7447073B-F047-43AB-B85E-FDB18B46663B}" destId="{5EA9C443-660F-4EC3-BFF3-5A98EC60732F}" srcOrd="0" destOrd="0" presId="urn:microsoft.com/office/officeart/2009/3/layout/StepUpProcess"/>
    <dgm:cxn modelId="{A549DBA7-1BBB-4418-8A8E-021E3B3F2AB0}" type="presOf" srcId="{26F8E6EE-85FB-4D8C-92B6-DF1DB4B140F7}" destId="{0F884492-C82D-4C8A-B832-856F9C2F75DA}" srcOrd="0" destOrd="0" presId="urn:microsoft.com/office/officeart/2009/3/layout/StepUpProcess"/>
    <dgm:cxn modelId="{7F0E2DE1-C380-4699-9679-63842EC1F1F9}" type="presOf" srcId="{856754C7-CE48-429D-AF00-7FFF2568989E}" destId="{77BF4791-4FB1-4FF0-AD48-522043E42F7A}" srcOrd="0" destOrd="0" presId="urn:microsoft.com/office/officeart/2009/3/layout/StepUpProcess"/>
    <dgm:cxn modelId="{A8B81CBD-2A5A-4CD5-ADA4-2A42A807B3DE}" type="presParOf" srcId="{77BF4791-4FB1-4FF0-AD48-522043E42F7A}" destId="{135E1257-289A-40F0-B948-BC0E875A0807}" srcOrd="0" destOrd="0" presId="urn:microsoft.com/office/officeart/2009/3/layout/StepUpProcess"/>
    <dgm:cxn modelId="{94054A1E-FC8E-44EE-B279-3D4CA784B239}" type="presParOf" srcId="{135E1257-289A-40F0-B948-BC0E875A0807}" destId="{E02C7E31-6679-44C2-A2EA-906EC03DD169}" srcOrd="0" destOrd="0" presId="urn:microsoft.com/office/officeart/2009/3/layout/StepUpProcess"/>
    <dgm:cxn modelId="{50EC6059-4EA6-4C1F-AE11-DE1C8FDBC621}" type="presParOf" srcId="{135E1257-289A-40F0-B948-BC0E875A0807}" destId="{0F884492-C82D-4C8A-B832-856F9C2F75DA}" srcOrd="1" destOrd="0" presId="urn:microsoft.com/office/officeart/2009/3/layout/StepUpProcess"/>
    <dgm:cxn modelId="{6A6D91CB-BF7C-4078-A694-EC5A86001C52}" type="presParOf" srcId="{135E1257-289A-40F0-B948-BC0E875A0807}" destId="{55B200D5-47CE-4E31-A67D-29A58BDED339}" srcOrd="2" destOrd="0" presId="urn:microsoft.com/office/officeart/2009/3/layout/StepUpProcess"/>
    <dgm:cxn modelId="{AB15E629-5144-42F2-AA35-BE25ED6C70AE}" type="presParOf" srcId="{77BF4791-4FB1-4FF0-AD48-522043E42F7A}" destId="{23AD25E9-DC2E-4237-8E90-8615E55D5A7E}" srcOrd="1" destOrd="0" presId="urn:microsoft.com/office/officeart/2009/3/layout/StepUpProcess"/>
    <dgm:cxn modelId="{7E80DBB7-E94F-48AB-822E-DA6EAF2DE19B}" type="presParOf" srcId="{23AD25E9-DC2E-4237-8E90-8615E55D5A7E}" destId="{21C55C9C-BAC2-4E73-B205-BC6422496D70}" srcOrd="0" destOrd="0" presId="urn:microsoft.com/office/officeart/2009/3/layout/StepUpProcess"/>
    <dgm:cxn modelId="{CB1C984D-B4BB-4ABB-AA54-AC5E83740870}" type="presParOf" srcId="{77BF4791-4FB1-4FF0-AD48-522043E42F7A}" destId="{B4F9FAE1-10B8-4305-89ED-CC1A893FD3AA}" srcOrd="2" destOrd="0" presId="urn:microsoft.com/office/officeart/2009/3/layout/StepUpProcess"/>
    <dgm:cxn modelId="{3954B88C-B0C5-4879-AED9-8981C3F57386}" type="presParOf" srcId="{B4F9FAE1-10B8-4305-89ED-CC1A893FD3AA}" destId="{4CF1EDFE-F34B-4F37-98C7-9AED64C5CE47}" srcOrd="0" destOrd="0" presId="urn:microsoft.com/office/officeart/2009/3/layout/StepUpProcess"/>
    <dgm:cxn modelId="{1AE5BBC0-47B6-442B-9CCA-C7B32FDE0CC8}" type="presParOf" srcId="{B4F9FAE1-10B8-4305-89ED-CC1A893FD3AA}" destId="{5EA9C443-660F-4EC3-BFF3-5A98EC60732F}" srcOrd="1" destOrd="0" presId="urn:microsoft.com/office/officeart/2009/3/layout/StepUpProcess"/>
    <dgm:cxn modelId="{B6BBA613-0A4B-42FA-BB0C-69F153B7F6AC}" type="presParOf" srcId="{B4F9FAE1-10B8-4305-89ED-CC1A893FD3AA}" destId="{72956740-CD54-4A78-80A3-53D97245B18E}" srcOrd="2" destOrd="0" presId="urn:microsoft.com/office/officeart/2009/3/layout/StepUpProcess"/>
    <dgm:cxn modelId="{670E3DBB-6F4B-4B11-8472-189D4C8122CB}" type="presParOf" srcId="{77BF4791-4FB1-4FF0-AD48-522043E42F7A}" destId="{AF635765-BCF4-4903-8D14-CA8F2782AE3B}" srcOrd="3" destOrd="0" presId="urn:microsoft.com/office/officeart/2009/3/layout/StepUpProcess"/>
    <dgm:cxn modelId="{C435D3A4-ED2C-49B4-927F-FE25C2AB351E}" type="presParOf" srcId="{AF635765-BCF4-4903-8D14-CA8F2782AE3B}" destId="{D11953A3-E636-449D-B612-F9C04C0ABCA2}" srcOrd="0" destOrd="0" presId="urn:microsoft.com/office/officeart/2009/3/layout/StepUpProcess"/>
    <dgm:cxn modelId="{D0AAA68D-42B4-4724-967E-8A80EED28C2C}" type="presParOf" srcId="{77BF4791-4FB1-4FF0-AD48-522043E42F7A}" destId="{DA38A167-D966-451D-ABE6-BEDA0034BFBD}" srcOrd="4" destOrd="0" presId="urn:microsoft.com/office/officeart/2009/3/layout/StepUpProcess"/>
    <dgm:cxn modelId="{9494B6B0-C0AC-40F8-80F2-193CF9430EAE}" type="presParOf" srcId="{DA38A167-D966-451D-ABE6-BEDA0034BFBD}" destId="{49F1A6EE-5052-46A1-ABF4-EE11872AB0A5}" srcOrd="0" destOrd="0" presId="urn:microsoft.com/office/officeart/2009/3/layout/StepUpProcess"/>
    <dgm:cxn modelId="{6D16A0CB-6613-4CF7-9467-B71A928A5DA0}" type="presParOf" srcId="{DA38A167-D966-451D-ABE6-BEDA0034BFBD}" destId="{AE802BE9-2224-4B2A-9E06-28CF838A40D7}" srcOrd="1" destOrd="0" presId="urn:microsoft.com/office/officeart/2009/3/layout/StepUpProcess"/>
    <dgm:cxn modelId="{98334468-4315-47A7-83B0-4D6C10B26D0C}" type="presParOf" srcId="{DA38A167-D966-451D-ABE6-BEDA0034BFBD}" destId="{B0DA3855-7DE6-4F01-9495-C93B6B313EC6}" srcOrd="2" destOrd="0" presId="urn:microsoft.com/office/officeart/2009/3/layout/StepUpProcess"/>
    <dgm:cxn modelId="{CB5E0921-DC93-4A15-A562-76A215055338}" type="presParOf" srcId="{77BF4791-4FB1-4FF0-AD48-522043E42F7A}" destId="{F78F5CE4-D6DA-4B2E-BB8E-E61714CA95F0}" srcOrd="5" destOrd="0" presId="urn:microsoft.com/office/officeart/2009/3/layout/StepUpProcess"/>
    <dgm:cxn modelId="{8431A378-DBC1-45F0-BC51-052999C6FA66}" type="presParOf" srcId="{F78F5CE4-D6DA-4B2E-BB8E-E61714CA95F0}" destId="{16B9B932-D7E8-4536-818B-BC8D15E51A96}" srcOrd="0" destOrd="0" presId="urn:microsoft.com/office/officeart/2009/3/layout/StepUpProcess"/>
    <dgm:cxn modelId="{FBA8B8DD-13AD-452B-86D8-EB9F689BBEDC}" type="presParOf" srcId="{77BF4791-4FB1-4FF0-AD48-522043E42F7A}" destId="{1E6EB2E2-4247-4255-BE6D-5D8FFB82D690}" srcOrd="6" destOrd="0" presId="urn:microsoft.com/office/officeart/2009/3/layout/StepUpProcess"/>
    <dgm:cxn modelId="{F7BF009D-C52D-4EAA-AA7A-F2690E682FE5}" type="presParOf" srcId="{1E6EB2E2-4247-4255-BE6D-5D8FFB82D690}" destId="{AA6CECB5-B677-41EE-95E6-48E8D4F63874}" srcOrd="0" destOrd="0" presId="urn:microsoft.com/office/officeart/2009/3/layout/StepUpProcess"/>
    <dgm:cxn modelId="{AF2A4B05-7F61-4C87-86EE-FC4B9BF099A9}" type="presParOf" srcId="{1E6EB2E2-4247-4255-BE6D-5D8FFB82D690}" destId="{059F55DE-B4C5-41D7-B655-D5BDB9B8A6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225ED-7A9F-421E-B684-B6658823F9F3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D9E0CC-77B0-4892-979E-8CCC7763EF68}">
      <dgm:prSet phldrT="[Текст]" custT="1"/>
      <dgm:spPr/>
      <dgm:t>
        <a:bodyPr/>
        <a:lstStyle/>
        <a:p>
          <a:r>
            <a:rPr lang="ru-RU" sz="1800" b="1" dirty="0" smtClean="0"/>
            <a:t>Жалобы некоторых госорганов на качество работы кадастровых инженеров</a:t>
          </a:r>
          <a:endParaRPr lang="ru-RU" sz="1800" b="1" dirty="0"/>
        </a:p>
      </dgm:t>
    </dgm:pt>
    <dgm:pt modelId="{3719144B-D240-4105-BA39-AF0E0B7D724F}" type="parTrans" cxnId="{EE64D9AD-87DA-4DC4-8ED4-078D43480476}">
      <dgm:prSet/>
      <dgm:spPr/>
      <dgm:t>
        <a:bodyPr/>
        <a:lstStyle/>
        <a:p>
          <a:endParaRPr lang="ru-RU"/>
        </a:p>
      </dgm:t>
    </dgm:pt>
    <dgm:pt modelId="{0EB0EF95-77D3-412A-84CD-58FC89C515E1}" type="sibTrans" cxnId="{EE64D9AD-87DA-4DC4-8ED4-078D43480476}">
      <dgm:prSet/>
      <dgm:spPr/>
      <dgm:t>
        <a:bodyPr/>
        <a:lstStyle/>
        <a:p>
          <a:endParaRPr lang="ru-RU"/>
        </a:p>
      </dgm:t>
    </dgm:pt>
    <dgm:pt modelId="{33614C95-6756-41E3-8667-C46674BE19CC}">
      <dgm:prSet custT="1"/>
      <dgm:spPr/>
      <dgm:t>
        <a:bodyPr/>
        <a:lstStyle/>
        <a:p>
          <a:r>
            <a:rPr lang="ru-RU" sz="1800" b="1" dirty="0" smtClean="0"/>
            <a:t>Неудовлетворительное состояние выполнения планов по определению и регистрации в системе границ субъектов РФ, границ муниципальных образований, территориальных зон</a:t>
          </a:r>
        </a:p>
      </dgm:t>
    </dgm:pt>
    <dgm:pt modelId="{C392BEA7-6875-4298-BF3F-C469506AFA1A}" type="parTrans" cxnId="{61EA96BC-3141-4A89-8CA4-3F1CBF265A27}">
      <dgm:prSet/>
      <dgm:spPr/>
      <dgm:t>
        <a:bodyPr/>
        <a:lstStyle/>
        <a:p>
          <a:endParaRPr lang="ru-RU"/>
        </a:p>
      </dgm:t>
    </dgm:pt>
    <dgm:pt modelId="{2351E70D-76EE-46A5-B632-B8C1E9E4D867}" type="sibTrans" cxnId="{61EA96BC-3141-4A89-8CA4-3F1CBF265A27}">
      <dgm:prSet/>
      <dgm:spPr/>
      <dgm:t>
        <a:bodyPr/>
        <a:lstStyle/>
        <a:p>
          <a:endParaRPr lang="ru-RU"/>
        </a:p>
      </dgm:t>
    </dgm:pt>
    <dgm:pt modelId="{80137F90-11BC-475D-AC29-AF2B2AFFA754}">
      <dgm:prSet custT="1"/>
      <dgm:spPr/>
      <dgm:t>
        <a:bodyPr/>
        <a:lstStyle/>
        <a:p>
          <a:r>
            <a:rPr lang="ru-RU" sz="1800" b="1" dirty="0" smtClean="0"/>
            <a:t>Невозможность </a:t>
          </a:r>
          <a:r>
            <a:rPr lang="ru-RU" sz="1800" b="1" dirty="0" err="1" smtClean="0"/>
            <a:t>госуправления</a:t>
          </a:r>
          <a:r>
            <a:rPr lang="ru-RU" sz="1800" b="1" dirty="0" smtClean="0"/>
            <a:t> этими процессами</a:t>
          </a:r>
        </a:p>
      </dgm:t>
    </dgm:pt>
    <dgm:pt modelId="{F5A54156-A853-4828-AD47-DAD74342DF5F}" type="parTrans" cxnId="{84373BAE-C53D-414A-84C9-E9877A4B6904}">
      <dgm:prSet/>
      <dgm:spPr/>
      <dgm:t>
        <a:bodyPr/>
        <a:lstStyle/>
        <a:p>
          <a:endParaRPr lang="ru-RU"/>
        </a:p>
      </dgm:t>
    </dgm:pt>
    <dgm:pt modelId="{B9AF8A5B-E897-4250-838E-987FB6CA1EEF}" type="sibTrans" cxnId="{84373BAE-C53D-414A-84C9-E9877A4B6904}">
      <dgm:prSet/>
      <dgm:spPr/>
      <dgm:t>
        <a:bodyPr/>
        <a:lstStyle/>
        <a:p>
          <a:endParaRPr lang="ru-RU"/>
        </a:p>
      </dgm:t>
    </dgm:pt>
    <dgm:pt modelId="{99C8DF0E-E7BD-409C-B228-86DAD151E0FA}" type="pres">
      <dgm:prSet presAssocID="{8F0225ED-7A9F-421E-B684-B6658823F9F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1E90E4-4368-4372-A901-4D5D51666E55}" type="pres">
      <dgm:prSet presAssocID="{8F0225ED-7A9F-421E-B684-B6658823F9F3}" presName="pyramid" presStyleLbl="node1" presStyleIdx="0" presStyleCnt="1" custLinFactNeighborX="-54520"/>
      <dgm:spPr/>
    </dgm:pt>
    <dgm:pt modelId="{6912462C-4653-421C-9799-2A92067074C1}" type="pres">
      <dgm:prSet presAssocID="{8F0225ED-7A9F-421E-B684-B6658823F9F3}" presName="theList" presStyleCnt="0"/>
      <dgm:spPr/>
    </dgm:pt>
    <dgm:pt modelId="{08BCE18E-4604-4867-9DD1-28D4E6556AB3}" type="pres">
      <dgm:prSet presAssocID="{F5D9E0CC-77B0-4892-979E-8CCC7763EF68}" presName="aNode" presStyleLbl="fgAcc1" presStyleIdx="0" presStyleCnt="3" custScaleX="290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4A763-A1DB-4E86-9A70-46F03C3E3F85}" type="pres">
      <dgm:prSet presAssocID="{F5D9E0CC-77B0-4892-979E-8CCC7763EF68}" presName="aSpace" presStyleCnt="0"/>
      <dgm:spPr/>
    </dgm:pt>
    <dgm:pt modelId="{AF5F8FF3-BF06-4C77-A552-563CB5E1D42F}" type="pres">
      <dgm:prSet presAssocID="{33614C95-6756-41E3-8667-C46674BE19CC}" presName="aNode" presStyleLbl="fgAcc1" presStyleIdx="1" presStyleCnt="3" custScaleX="29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3A7A5-8AF0-4C14-BEE7-A9F37E1BAA40}" type="pres">
      <dgm:prSet presAssocID="{33614C95-6756-41E3-8667-C46674BE19CC}" presName="aSpace" presStyleCnt="0"/>
      <dgm:spPr/>
    </dgm:pt>
    <dgm:pt modelId="{71D48E2E-ED31-4892-9CA4-B6B27161A6A6}" type="pres">
      <dgm:prSet presAssocID="{80137F90-11BC-475D-AC29-AF2B2AFFA754}" presName="aNode" presStyleLbl="fgAcc1" presStyleIdx="2" presStyleCnt="3" custScaleX="293409" custLinFactNeighborX="0" custLinFactNeighborY="8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E4B6C-DF6B-4513-A259-2BD3C8AEECDC}" type="pres">
      <dgm:prSet presAssocID="{80137F90-11BC-475D-AC29-AF2B2AFFA754}" presName="aSpace" presStyleCnt="0"/>
      <dgm:spPr/>
    </dgm:pt>
  </dgm:ptLst>
  <dgm:cxnLst>
    <dgm:cxn modelId="{DBD235CF-A4B1-41D1-B358-43E5A4729FB8}" type="presOf" srcId="{8F0225ED-7A9F-421E-B684-B6658823F9F3}" destId="{99C8DF0E-E7BD-409C-B228-86DAD151E0FA}" srcOrd="0" destOrd="0" presId="urn:microsoft.com/office/officeart/2005/8/layout/pyramid2"/>
    <dgm:cxn modelId="{6D69FB13-7A18-4BD4-8CFD-D000C62FF732}" type="presOf" srcId="{33614C95-6756-41E3-8667-C46674BE19CC}" destId="{AF5F8FF3-BF06-4C77-A552-563CB5E1D42F}" srcOrd="0" destOrd="0" presId="urn:microsoft.com/office/officeart/2005/8/layout/pyramid2"/>
    <dgm:cxn modelId="{34A2E503-5CE0-4142-9D8D-3432693D0F4F}" type="presOf" srcId="{F5D9E0CC-77B0-4892-979E-8CCC7763EF68}" destId="{08BCE18E-4604-4867-9DD1-28D4E6556AB3}" srcOrd="0" destOrd="0" presId="urn:microsoft.com/office/officeart/2005/8/layout/pyramid2"/>
    <dgm:cxn modelId="{61EA96BC-3141-4A89-8CA4-3F1CBF265A27}" srcId="{8F0225ED-7A9F-421E-B684-B6658823F9F3}" destId="{33614C95-6756-41E3-8667-C46674BE19CC}" srcOrd="1" destOrd="0" parTransId="{C392BEA7-6875-4298-BF3F-C469506AFA1A}" sibTransId="{2351E70D-76EE-46A5-B632-B8C1E9E4D867}"/>
    <dgm:cxn modelId="{84373BAE-C53D-414A-84C9-E9877A4B6904}" srcId="{8F0225ED-7A9F-421E-B684-B6658823F9F3}" destId="{80137F90-11BC-475D-AC29-AF2B2AFFA754}" srcOrd="2" destOrd="0" parTransId="{F5A54156-A853-4828-AD47-DAD74342DF5F}" sibTransId="{B9AF8A5B-E897-4250-838E-987FB6CA1EEF}"/>
    <dgm:cxn modelId="{6EBCA2B9-3E8F-4B5E-8009-22647CB91E24}" type="presOf" srcId="{80137F90-11BC-475D-AC29-AF2B2AFFA754}" destId="{71D48E2E-ED31-4892-9CA4-B6B27161A6A6}" srcOrd="0" destOrd="0" presId="urn:microsoft.com/office/officeart/2005/8/layout/pyramid2"/>
    <dgm:cxn modelId="{EE64D9AD-87DA-4DC4-8ED4-078D43480476}" srcId="{8F0225ED-7A9F-421E-B684-B6658823F9F3}" destId="{F5D9E0CC-77B0-4892-979E-8CCC7763EF68}" srcOrd="0" destOrd="0" parTransId="{3719144B-D240-4105-BA39-AF0E0B7D724F}" sibTransId="{0EB0EF95-77D3-412A-84CD-58FC89C515E1}"/>
    <dgm:cxn modelId="{2EC7EE5D-BADE-47F3-90BE-DAF9A4F2F8D1}" type="presParOf" srcId="{99C8DF0E-E7BD-409C-B228-86DAD151E0FA}" destId="{DF1E90E4-4368-4372-A901-4D5D51666E55}" srcOrd="0" destOrd="0" presId="urn:microsoft.com/office/officeart/2005/8/layout/pyramid2"/>
    <dgm:cxn modelId="{C5B59C0B-BD0F-483D-9BC3-FE2D66C38E89}" type="presParOf" srcId="{99C8DF0E-E7BD-409C-B228-86DAD151E0FA}" destId="{6912462C-4653-421C-9799-2A92067074C1}" srcOrd="1" destOrd="0" presId="urn:microsoft.com/office/officeart/2005/8/layout/pyramid2"/>
    <dgm:cxn modelId="{CD513F26-A413-4DD3-AAF7-9C86844A7C39}" type="presParOf" srcId="{6912462C-4653-421C-9799-2A92067074C1}" destId="{08BCE18E-4604-4867-9DD1-28D4E6556AB3}" srcOrd="0" destOrd="0" presId="urn:microsoft.com/office/officeart/2005/8/layout/pyramid2"/>
    <dgm:cxn modelId="{8DF02596-82D8-4079-B8E5-2F001EA1E8DD}" type="presParOf" srcId="{6912462C-4653-421C-9799-2A92067074C1}" destId="{AA44A763-A1DB-4E86-9A70-46F03C3E3F85}" srcOrd="1" destOrd="0" presId="urn:microsoft.com/office/officeart/2005/8/layout/pyramid2"/>
    <dgm:cxn modelId="{075A20D1-E26C-4933-BA45-715E5B091978}" type="presParOf" srcId="{6912462C-4653-421C-9799-2A92067074C1}" destId="{AF5F8FF3-BF06-4C77-A552-563CB5E1D42F}" srcOrd="2" destOrd="0" presId="urn:microsoft.com/office/officeart/2005/8/layout/pyramid2"/>
    <dgm:cxn modelId="{E82074C5-BC4E-4CB9-A03F-5DC5CCCDAA19}" type="presParOf" srcId="{6912462C-4653-421C-9799-2A92067074C1}" destId="{9C63A7A5-8AF0-4C14-BEE7-A9F37E1BAA40}" srcOrd="3" destOrd="0" presId="urn:microsoft.com/office/officeart/2005/8/layout/pyramid2"/>
    <dgm:cxn modelId="{842F6063-996C-4CCA-AAF6-28B44D1A4401}" type="presParOf" srcId="{6912462C-4653-421C-9799-2A92067074C1}" destId="{71D48E2E-ED31-4892-9CA4-B6B27161A6A6}" srcOrd="4" destOrd="0" presId="urn:microsoft.com/office/officeart/2005/8/layout/pyramid2"/>
    <dgm:cxn modelId="{745FC245-3396-4E61-9ED2-5E3651E2FBBC}" type="presParOf" srcId="{6912462C-4653-421C-9799-2A92067074C1}" destId="{8CCE4B6C-DF6B-4513-A259-2BD3C8AEECD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428EC-B35B-45BF-981D-B8980AFE4BB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705FA-5C10-48B8-81B7-247FAC2F909A}">
      <dgm:prSet phldrT="[Текст]"/>
      <dgm:spPr/>
      <dgm:t>
        <a:bodyPr/>
        <a:lstStyle/>
        <a:p>
          <a:r>
            <a:rPr lang="ru-RU" dirty="0" smtClean="0"/>
            <a:t>Ошибки в системе </a:t>
          </a:r>
          <a:r>
            <a:rPr lang="ru-RU" dirty="0" err="1" smtClean="0"/>
            <a:t>госуправления</a:t>
          </a:r>
          <a:r>
            <a:rPr lang="ru-RU" dirty="0" smtClean="0"/>
            <a:t> перекладывают на кадастровых инженеров</a:t>
          </a:r>
          <a:endParaRPr lang="ru-RU" dirty="0"/>
        </a:p>
      </dgm:t>
    </dgm:pt>
    <dgm:pt modelId="{E1DC3EC7-5134-4DCA-A997-B4AAB4525FC8}" type="parTrans" cxnId="{D1784548-DA79-47FF-BBC4-E44D7A9BC531}">
      <dgm:prSet/>
      <dgm:spPr/>
      <dgm:t>
        <a:bodyPr/>
        <a:lstStyle/>
        <a:p>
          <a:endParaRPr lang="ru-RU"/>
        </a:p>
      </dgm:t>
    </dgm:pt>
    <dgm:pt modelId="{19013CF8-9E02-43C1-B205-49A7B7D7BB5A}" type="sibTrans" cxnId="{D1784548-DA79-47FF-BBC4-E44D7A9BC531}">
      <dgm:prSet/>
      <dgm:spPr/>
      <dgm:t>
        <a:bodyPr/>
        <a:lstStyle/>
        <a:p>
          <a:endParaRPr lang="ru-RU"/>
        </a:p>
      </dgm:t>
    </dgm:pt>
    <dgm:pt modelId="{D228DFBB-4B9E-4F2A-A331-AB94FD524092}">
      <dgm:prSet/>
      <dgm:spPr/>
      <dgm:t>
        <a:bodyPr/>
        <a:lstStyle/>
        <a:p>
          <a:r>
            <a:rPr lang="ru-RU" smtClean="0"/>
            <a:t>Более 42 тыс контрактов за бюджетные средства выполнены</a:t>
          </a:r>
          <a:endParaRPr lang="ru-RU" dirty="0" smtClean="0"/>
        </a:p>
      </dgm:t>
    </dgm:pt>
    <dgm:pt modelId="{1E40C695-462B-4FDA-8CFA-8009E4B9228E}" type="parTrans" cxnId="{73029D8E-508B-4359-A6F9-11784ABA1F3F}">
      <dgm:prSet/>
      <dgm:spPr/>
      <dgm:t>
        <a:bodyPr/>
        <a:lstStyle/>
        <a:p>
          <a:endParaRPr lang="ru-RU"/>
        </a:p>
      </dgm:t>
    </dgm:pt>
    <dgm:pt modelId="{88E9E9BE-7B36-4203-9259-DD644A5E242B}" type="sibTrans" cxnId="{73029D8E-508B-4359-A6F9-11784ABA1F3F}">
      <dgm:prSet/>
      <dgm:spPr/>
      <dgm:t>
        <a:bodyPr/>
        <a:lstStyle/>
        <a:p>
          <a:endParaRPr lang="ru-RU"/>
        </a:p>
      </dgm:t>
    </dgm:pt>
    <dgm:pt modelId="{E3715296-633F-40F6-A47B-A0F92746719F}">
      <dgm:prSet/>
      <dgm:spPr/>
      <dgm:t>
        <a:bodyPr/>
        <a:lstStyle/>
        <a:p>
          <a:r>
            <a:rPr lang="ru-RU" smtClean="0"/>
            <a:t>Подтверждены нарушения только в 11 случаях</a:t>
          </a:r>
          <a:endParaRPr lang="ru-RU" dirty="0" smtClean="0"/>
        </a:p>
      </dgm:t>
    </dgm:pt>
    <dgm:pt modelId="{250B9D80-3D12-49BE-8D39-B93875217786}" type="parTrans" cxnId="{B343FB6B-EAB7-4FEA-900C-D58873456BBB}">
      <dgm:prSet/>
      <dgm:spPr/>
      <dgm:t>
        <a:bodyPr/>
        <a:lstStyle/>
        <a:p>
          <a:endParaRPr lang="ru-RU"/>
        </a:p>
      </dgm:t>
    </dgm:pt>
    <dgm:pt modelId="{3D903B12-E0B2-4EF5-9522-BDE7D1436A6E}" type="sibTrans" cxnId="{B343FB6B-EAB7-4FEA-900C-D58873456BBB}">
      <dgm:prSet/>
      <dgm:spPr/>
      <dgm:t>
        <a:bodyPr/>
        <a:lstStyle/>
        <a:p>
          <a:endParaRPr lang="ru-RU"/>
        </a:p>
      </dgm:t>
    </dgm:pt>
    <dgm:pt modelId="{43A3FDA6-F397-4AE6-B0F9-9C7ACE65EB6C}">
      <dgm:prSet/>
      <dgm:spPr/>
      <dgm:t>
        <a:bodyPr/>
        <a:lstStyle/>
        <a:p>
          <a:r>
            <a:rPr lang="ru-RU" smtClean="0"/>
            <a:t>Подтвержденные ошибки кадастровых инженеров в целом находятся на уровне 5%</a:t>
          </a:r>
          <a:endParaRPr lang="ru-RU" dirty="0" smtClean="0"/>
        </a:p>
      </dgm:t>
    </dgm:pt>
    <dgm:pt modelId="{D1D70B55-A867-4E6B-BA6C-416B4138490F}" type="parTrans" cxnId="{484A1FAF-20BC-481E-A3D8-2D4D714751B1}">
      <dgm:prSet/>
      <dgm:spPr/>
      <dgm:t>
        <a:bodyPr/>
        <a:lstStyle/>
        <a:p>
          <a:endParaRPr lang="ru-RU"/>
        </a:p>
      </dgm:t>
    </dgm:pt>
    <dgm:pt modelId="{510B76B7-1476-4DD8-8058-5DE680A982D5}" type="sibTrans" cxnId="{484A1FAF-20BC-481E-A3D8-2D4D714751B1}">
      <dgm:prSet/>
      <dgm:spPr/>
      <dgm:t>
        <a:bodyPr/>
        <a:lstStyle/>
        <a:p>
          <a:endParaRPr lang="ru-RU"/>
        </a:p>
      </dgm:t>
    </dgm:pt>
    <dgm:pt modelId="{E2E4A9D5-B86D-4716-8D3A-B5D757032E5C}" type="pres">
      <dgm:prSet presAssocID="{E21428EC-B35B-45BF-981D-B8980AFE4BB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89F5B3-5825-479B-9D3F-68BFEE85A31E}" type="pres">
      <dgm:prSet presAssocID="{145705FA-5C10-48B8-81B7-247FAC2F909A}" presName="composite" presStyleCnt="0"/>
      <dgm:spPr/>
    </dgm:pt>
    <dgm:pt modelId="{3448CA8F-5681-4509-A7F2-A93A517F83D6}" type="pres">
      <dgm:prSet presAssocID="{145705FA-5C10-48B8-81B7-247FAC2F909A}" presName="LShape" presStyleLbl="alignNode1" presStyleIdx="0" presStyleCnt="7"/>
      <dgm:spPr/>
    </dgm:pt>
    <dgm:pt modelId="{3A6A34BB-71E8-4372-8401-33D582591E10}" type="pres">
      <dgm:prSet presAssocID="{145705FA-5C10-48B8-81B7-247FAC2F909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80CBB-AAAC-4F51-A325-DCB770F744F5}" type="pres">
      <dgm:prSet presAssocID="{145705FA-5C10-48B8-81B7-247FAC2F909A}" presName="Triangle" presStyleLbl="alignNode1" presStyleIdx="1" presStyleCnt="7"/>
      <dgm:spPr/>
    </dgm:pt>
    <dgm:pt modelId="{39EE02E8-4ECE-4606-8806-14798DE8F940}" type="pres">
      <dgm:prSet presAssocID="{19013CF8-9E02-43C1-B205-49A7B7D7BB5A}" presName="sibTrans" presStyleCnt="0"/>
      <dgm:spPr/>
    </dgm:pt>
    <dgm:pt modelId="{85DA51A3-5B03-4EF1-AB58-0AA1CA4DE5D9}" type="pres">
      <dgm:prSet presAssocID="{19013CF8-9E02-43C1-B205-49A7B7D7BB5A}" presName="space" presStyleCnt="0"/>
      <dgm:spPr/>
    </dgm:pt>
    <dgm:pt modelId="{96423463-F22D-4152-BD8C-0EE7C80CA9BA}" type="pres">
      <dgm:prSet presAssocID="{D228DFBB-4B9E-4F2A-A331-AB94FD524092}" presName="composite" presStyleCnt="0"/>
      <dgm:spPr/>
    </dgm:pt>
    <dgm:pt modelId="{60E52A02-550E-436C-A342-08C1748395EA}" type="pres">
      <dgm:prSet presAssocID="{D228DFBB-4B9E-4F2A-A331-AB94FD524092}" presName="LShape" presStyleLbl="alignNode1" presStyleIdx="2" presStyleCnt="7"/>
      <dgm:spPr/>
    </dgm:pt>
    <dgm:pt modelId="{BB779423-7FAF-4531-9CDA-360A5B31E10A}" type="pres">
      <dgm:prSet presAssocID="{D228DFBB-4B9E-4F2A-A331-AB94FD52409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C4568-6386-428A-80B3-ABAE20A6CFCC}" type="pres">
      <dgm:prSet presAssocID="{D228DFBB-4B9E-4F2A-A331-AB94FD524092}" presName="Triangle" presStyleLbl="alignNode1" presStyleIdx="3" presStyleCnt="7"/>
      <dgm:spPr/>
    </dgm:pt>
    <dgm:pt modelId="{14873E8A-AC86-4F56-8ED3-9C4144F5678D}" type="pres">
      <dgm:prSet presAssocID="{88E9E9BE-7B36-4203-9259-DD644A5E242B}" presName="sibTrans" presStyleCnt="0"/>
      <dgm:spPr/>
    </dgm:pt>
    <dgm:pt modelId="{3D674B24-0374-48D4-8572-6883884C3F15}" type="pres">
      <dgm:prSet presAssocID="{88E9E9BE-7B36-4203-9259-DD644A5E242B}" presName="space" presStyleCnt="0"/>
      <dgm:spPr/>
    </dgm:pt>
    <dgm:pt modelId="{D5E459BB-4BAC-4EB8-B8E8-FB733B5BF747}" type="pres">
      <dgm:prSet presAssocID="{E3715296-633F-40F6-A47B-A0F92746719F}" presName="composite" presStyleCnt="0"/>
      <dgm:spPr/>
    </dgm:pt>
    <dgm:pt modelId="{70B8F822-F9D4-43B9-8525-F18995238B61}" type="pres">
      <dgm:prSet presAssocID="{E3715296-633F-40F6-A47B-A0F92746719F}" presName="LShape" presStyleLbl="alignNode1" presStyleIdx="4" presStyleCnt="7"/>
      <dgm:spPr/>
    </dgm:pt>
    <dgm:pt modelId="{D8DCEDA3-0340-465E-8F8C-719008F08203}" type="pres">
      <dgm:prSet presAssocID="{E3715296-633F-40F6-A47B-A0F92746719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7F434-90BD-4477-9009-10D9E804FB75}" type="pres">
      <dgm:prSet presAssocID="{E3715296-633F-40F6-A47B-A0F92746719F}" presName="Triangle" presStyleLbl="alignNode1" presStyleIdx="5" presStyleCnt="7"/>
      <dgm:spPr/>
    </dgm:pt>
    <dgm:pt modelId="{5AC3AE3B-C80B-43D4-BC49-C3E5B39E2B4D}" type="pres">
      <dgm:prSet presAssocID="{3D903B12-E0B2-4EF5-9522-BDE7D1436A6E}" presName="sibTrans" presStyleCnt="0"/>
      <dgm:spPr/>
    </dgm:pt>
    <dgm:pt modelId="{726FF1C9-7E10-497B-8DE2-0F4942ADCE44}" type="pres">
      <dgm:prSet presAssocID="{3D903B12-E0B2-4EF5-9522-BDE7D1436A6E}" presName="space" presStyleCnt="0"/>
      <dgm:spPr/>
    </dgm:pt>
    <dgm:pt modelId="{B18E2238-CC01-4F7E-BC2A-F0314B5C3310}" type="pres">
      <dgm:prSet presAssocID="{43A3FDA6-F397-4AE6-B0F9-9C7ACE65EB6C}" presName="composite" presStyleCnt="0"/>
      <dgm:spPr/>
    </dgm:pt>
    <dgm:pt modelId="{4E00F855-5F0C-4E05-B59C-38426AAD9EB1}" type="pres">
      <dgm:prSet presAssocID="{43A3FDA6-F397-4AE6-B0F9-9C7ACE65EB6C}" presName="LShape" presStyleLbl="alignNode1" presStyleIdx="6" presStyleCnt="7"/>
      <dgm:spPr/>
    </dgm:pt>
    <dgm:pt modelId="{3B6D36E6-3894-4C44-B5F1-6B4B7F1CC9EC}" type="pres">
      <dgm:prSet presAssocID="{43A3FDA6-F397-4AE6-B0F9-9C7ACE65EB6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A1FAF-20BC-481E-A3D8-2D4D714751B1}" srcId="{E21428EC-B35B-45BF-981D-B8980AFE4BB5}" destId="{43A3FDA6-F397-4AE6-B0F9-9C7ACE65EB6C}" srcOrd="3" destOrd="0" parTransId="{D1D70B55-A867-4E6B-BA6C-416B4138490F}" sibTransId="{510B76B7-1476-4DD8-8058-5DE680A982D5}"/>
    <dgm:cxn modelId="{268E6752-4C6E-456D-8696-05F14C67F92B}" type="presOf" srcId="{E21428EC-B35B-45BF-981D-B8980AFE4BB5}" destId="{E2E4A9D5-B86D-4716-8D3A-B5D757032E5C}" srcOrd="0" destOrd="0" presId="urn:microsoft.com/office/officeart/2009/3/layout/StepUpProcess"/>
    <dgm:cxn modelId="{287B7677-E8D8-4AEA-B922-A7A1E849FA02}" type="presOf" srcId="{145705FA-5C10-48B8-81B7-247FAC2F909A}" destId="{3A6A34BB-71E8-4372-8401-33D582591E10}" srcOrd="0" destOrd="0" presId="urn:microsoft.com/office/officeart/2009/3/layout/StepUpProcess"/>
    <dgm:cxn modelId="{224D299B-DB5B-426D-B9E6-14BC516ED35D}" type="presOf" srcId="{D228DFBB-4B9E-4F2A-A331-AB94FD524092}" destId="{BB779423-7FAF-4531-9CDA-360A5B31E10A}" srcOrd="0" destOrd="0" presId="urn:microsoft.com/office/officeart/2009/3/layout/StepUpProcess"/>
    <dgm:cxn modelId="{5C986434-567D-4D63-9D02-5AF749BA9C3F}" type="presOf" srcId="{43A3FDA6-F397-4AE6-B0F9-9C7ACE65EB6C}" destId="{3B6D36E6-3894-4C44-B5F1-6B4B7F1CC9EC}" srcOrd="0" destOrd="0" presId="urn:microsoft.com/office/officeart/2009/3/layout/StepUpProcess"/>
    <dgm:cxn modelId="{D1784548-DA79-47FF-BBC4-E44D7A9BC531}" srcId="{E21428EC-B35B-45BF-981D-B8980AFE4BB5}" destId="{145705FA-5C10-48B8-81B7-247FAC2F909A}" srcOrd="0" destOrd="0" parTransId="{E1DC3EC7-5134-4DCA-A997-B4AAB4525FC8}" sibTransId="{19013CF8-9E02-43C1-B205-49A7B7D7BB5A}"/>
    <dgm:cxn modelId="{B343FB6B-EAB7-4FEA-900C-D58873456BBB}" srcId="{E21428EC-B35B-45BF-981D-B8980AFE4BB5}" destId="{E3715296-633F-40F6-A47B-A0F92746719F}" srcOrd="2" destOrd="0" parTransId="{250B9D80-3D12-49BE-8D39-B93875217786}" sibTransId="{3D903B12-E0B2-4EF5-9522-BDE7D1436A6E}"/>
    <dgm:cxn modelId="{73029D8E-508B-4359-A6F9-11784ABA1F3F}" srcId="{E21428EC-B35B-45BF-981D-B8980AFE4BB5}" destId="{D228DFBB-4B9E-4F2A-A331-AB94FD524092}" srcOrd="1" destOrd="0" parTransId="{1E40C695-462B-4FDA-8CFA-8009E4B9228E}" sibTransId="{88E9E9BE-7B36-4203-9259-DD644A5E242B}"/>
    <dgm:cxn modelId="{35ABF231-B232-4F0D-8555-210D9E90E9E5}" type="presOf" srcId="{E3715296-633F-40F6-A47B-A0F92746719F}" destId="{D8DCEDA3-0340-465E-8F8C-719008F08203}" srcOrd="0" destOrd="0" presId="urn:microsoft.com/office/officeart/2009/3/layout/StepUpProcess"/>
    <dgm:cxn modelId="{93BDD0E0-0823-44FD-A1BB-AEC6DA3D2367}" type="presParOf" srcId="{E2E4A9D5-B86D-4716-8D3A-B5D757032E5C}" destId="{F789F5B3-5825-479B-9D3F-68BFEE85A31E}" srcOrd="0" destOrd="0" presId="urn:microsoft.com/office/officeart/2009/3/layout/StepUpProcess"/>
    <dgm:cxn modelId="{C675A828-4431-42D9-B6B3-4DBBD3B448E3}" type="presParOf" srcId="{F789F5B3-5825-479B-9D3F-68BFEE85A31E}" destId="{3448CA8F-5681-4509-A7F2-A93A517F83D6}" srcOrd="0" destOrd="0" presId="urn:microsoft.com/office/officeart/2009/3/layout/StepUpProcess"/>
    <dgm:cxn modelId="{EA0B3BDB-2180-4B66-8E60-4BD9D9E3FEF5}" type="presParOf" srcId="{F789F5B3-5825-479B-9D3F-68BFEE85A31E}" destId="{3A6A34BB-71E8-4372-8401-33D582591E10}" srcOrd="1" destOrd="0" presId="urn:microsoft.com/office/officeart/2009/3/layout/StepUpProcess"/>
    <dgm:cxn modelId="{1BE4EE90-123D-4C4A-8E26-E6D42CA260C3}" type="presParOf" srcId="{F789F5B3-5825-479B-9D3F-68BFEE85A31E}" destId="{07D80CBB-AAAC-4F51-A325-DCB770F744F5}" srcOrd="2" destOrd="0" presId="urn:microsoft.com/office/officeart/2009/3/layout/StepUpProcess"/>
    <dgm:cxn modelId="{4286E633-EBEA-4321-B634-12A8CE3401C7}" type="presParOf" srcId="{E2E4A9D5-B86D-4716-8D3A-B5D757032E5C}" destId="{39EE02E8-4ECE-4606-8806-14798DE8F940}" srcOrd="1" destOrd="0" presId="urn:microsoft.com/office/officeart/2009/3/layout/StepUpProcess"/>
    <dgm:cxn modelId="{B869E543-AD6B-487D-BF64-EAE8875E0A17}" type="presParOf" srcId="{39EE02E8-4ECE-4606-8806-14798DE8F940}" destId="{85DA51A3-5B03-4EF1-AB58-0AA1CA4DE5D9}" srcOrd="0" destOrd="0" presId="urn:microsoft.com/office/officeart/2009/3/layout/StepUpProcess"/>
    <dgm:cxn modelId="{56F77FAA-59D3-4028-BDC7-76AFF0515893}" type="presParOf" srcId="{E2E4A9D5-B86D-4716-8D3A-B5D757032E5C}" destId="{96423463-F22D-4152-BD8C-0EE7C80CA9BA}" srcOrd="2" destOrd="0" presId="urn:microsoft.com/office/officeart/2009/3/layout/StepUpProcess"/>
    <dgm:cxn modelId="{B6DA203A-933D-42E5-B150-82FACFB48F42}" type="presParOf" srcId="{96423463-F22D-4152-BD8C-0EE7C80CA9BA}" destId="{60E52A02-550E-436C-A342-08C1748395EA}" srcOrd="0" destOrd="0" presId="urn:microsoft.com/office/officeart/2009/3/layout/StepUpProcess"/>
    <dgm:cxn modelId="{4D697D78-1F44-4CD9-9801-C16DB9B1C76C}" type="presParOf" srcId="{96423463-F22D-4152-BD8C-0EE7C80CA9BA}" destId="{BB779423-7FAF-4531-9CDA-360A5B31E10A}" srcOrd="1" destOrd="0" presId="urn:microsoft.com/office/officeart/2009/3/layout/StepUpProcess"/>
    <dgm:cxn modelId="{4EF03D1B-17E5-46A0-9502-3FAE44CAB343}" type="presParOf" srcId="{96423463-F22D-4152-BD8C-0EE7C80CA9BA}" destId="{670C4568-6386-428A-80B3-ABAE20A6CFCC}" srcOrd="2" destOrd="0" presId="urn:microsoft.com/office/officeart/2009/3/layout/StepUpProcess"/>
    <dgm:cxn modelId="{D74B6FE7-A198-45FF-80BA-BEC9D828AC27}" type="presParOf" srcId="{E2E4A9D5-B86D-4716-8D3A-B5D757032E5C}" destId="{14873E8A-AC86-4F56-8ED3-9C4144F5678D}" srcOrd="3" destOrd="0" presId="urn:microsoft.com/office/officeart/2009/3/layout/StepUpProcess"/>
    <dgm:cxn modelId="{80F1FD4A-9002-4BD4-8FF0-3B1BAA4B68B9}" type="presParOf" srcId="{14873E8A-AC86-4F56-8ED3-9C4144F5678D}" destId="{3D674B24-0374-48D4-8572-6883884C3F15}" srcOrd="0" destOrd="0" presId="urn:microsoft.com/office/officeart/2009/3/layout/StepUpProcess"/>
    <dgm:cxn modelId="{BAE44439-60A0-496E-8682-0F26E7ADDD3C}" type="presParOf" srcId="{E2E4A9D5-B86D-4716-8D3A-B5D757032E5C}" destId="{D5E459BB-4BAC-4EB8-B8E8-FB733B5BF747}" srcOrd="4" destOrd="0" presId="urn:microsoft.com/office/officeart/2009/3/layout/StepUpProcess"/>
    <dgm:cxn modelId="{F45F7370-7173-4359-B6B6-958A2DF2468B}" type="presParOf" srcId="{D5E459BB-4BAC-4EB8-B8E8-FB733B5BF747}" destId="{70B8F822-F9D4-43B9-8525-F18995238B61}" srcOrd="0" destOrd="0" presId="urn:microsoft.com/office/officeart/2009/3/layout/StepUpProcess"/>
    <dgm:cxn modelId="{AF9CD66F-1CD0-4C4B-8B91-E3C0562FB153}" type="presParOf" srcId="{D5E459BB-4BAC-4EB8-B8E8-FB733B5BF747}" destId="{D8DCEDA3-0340-465E-8F8C-719008F08203}" srcOrd="1" destOrd="0" presId="urn:microsoft.com/office/officeart/2009/3/layout/StepUpProcess"/>
    <dgm:cxn modelId="{D8E1A513-1E2D-4600-A03A-D759BD976D31}" type="presParOf" srcId="{D5E459BB-4BAC-4EB8-B8E8-FB733B5BF747}" destId="{9C87F434-90BD-4477-9009-10D9E804FB75}" srcOrd="2" destOrd="0" presId="urn:microsoft.com/office/officeart/2009/3/layout/StepUpProcess"/>
    <dgm:cxn modelId="{20FC558D-8A0C-4859-A524-54D838139D20}" type="presParOf" srcId="{E2E4A9D5-B86D-4716-8D3A-B5D757032E5C}" destId="{5AC3AE3B-C80B-43D4-BC49-C3E5B39E2B4D}" srcOrd="5" destOrd="0" presId="urn:microsoft.com/office/officeart/2009/3/layout/StepUpProcess"/>
    <dgm:cxn modelId="{E4B19281-EBA4-4F02-A2F3-43DF90C923CE}" type="presParOf" srcId="{5AC3AE3B-C80B-43D4-BC49-C3E5B39E2B4D}" destId="{726FF1C9-7E10-497B-8DE2-0F4942ADCE44}" srcOrd="0" destOrd="0" presId="urn:microsoft.com/office/officeart/2009/3/layout/StepUpProcess"/>
    <dgm:cxn modelId="{EF1D6BEE-FE96-49B4-AD41-5BFF764FFCB5}" type="presParOf" srcId="{E2E4A9D5-B86D-4716-8D3A-B5D757032E5C}" destId="{B18E2238-CC01-4F7E-BC2A-F0314B5C3310}" srcOrd="6" destOrd="0" presId="urn:microsoft.com/office/officeart/2009/3/layout/StepUpProcess"/>
    <dgm:cxn modelId="{11E8E76F-E66F-4485-90C7-03614CB73D93}" type="presParOf" srcId="{B18E2238-CC01-4F7E-BC2A-F0314B5C3310}" destId="{4E00F855-5F0C-4E05-B59C-38426AAD9EB1}" srcOrd="0" destOrd="0" presId="urn:microsoft.com/office/officeart/2009/3/layout/StepUpProcess"/>
    <dgm:cxn modelId="{2E07E497-C49E-4A0D-BD42-87C87E4D2C70}" type="presParOf" srcId="{B18E2238-CC01-4F7E-BC2A-F0314B5C3310}" destId="{3B6D36E6-3894-4C44-B5F1-6B4B7F1CC9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4CFAF-9E25-4E6D-B4AD-F41C0292106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85E60-111E-4AA1-B703-A543CB54DF4A}">
      <dgm:prSet phldrT="[Текст]" custT="1"/>
      <dgm:spPr>
        <a:solidFill>
          <a:schemeClr val="accent4">
            <a:lumMod val="20000"/>
            <a:lumOff val="80000"/>
          </a:schemeClr>
        </a:solidFill>
        <a:ln w="38100">
          <a:solidFill>
            <a:srgbClr val="4A66A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Освоение бюджетных средств направляемых на кадастровые и землеустроительные работы</a:t>
          </a:r>
          <a:endParaRPr lang="ru-RU" sz="2000" b="1" dirty="0">
            <a:solidFill>
              <a:schemeClr val="tx2"/>
            </a:solidFill>
          </a:endParaRPr>
        </a:p>
      </dgm:t>
    </dgm:pt>
    <dgm:pt modelId="{FE0CC507-4868-4DD1-8480-4104B49784BD}" type="parTrans" cxnId="{CFED52AB-F530-4ADA-8A2E-311B2EC9B243}">
      <dgm:prSet/>
      <dgm:spPr/>
      <dgm:t>
        <a:bodyPr/>
        <a:lstStyle/>
        <a:p>
          <a:endParaRPr lang="ru-RU"/>
        </a:p>
      </dgm:t>
    </dgm:pt>
    <dgm:pt modelId="{D41E8021-2AD8-434E-936E-294A181EB4EA}" type="sibTrans" cxnId="{CFED52AB-F530-4ADA-8A2E-311B2EC9B243}">
      <dgm:prSet/>
      <dgm:spPr/>
      <dgm:t>
        <a:bodyPr/>
        <a:lstStyle/>
        <a:p>
          <a:endParaRPr lang="ru-RU"/>
        </a:p>
      </dgm:t>
    </dgm:pt>
    <dgm:pt modelId="{99655BA7-51EF-4742-8DA1-4AC743A3ADF8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rgbClr val="4A66A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Использование своего конкурентного преимущества на рынке кадастровых и землеустроительных работ</a:t>
          </a:r>
        </a:p>
      </dgm:t>
    </dgm:pt>
    <dgm:pt modelId="{C5BDDD06-F86A-4CF9-A0CB-3C7CA7499752}" type="parTrans" cxnId="{C4A160FF-CC20-4D6B-80FA-867660CC92B3}">
      <dgm:prSet/>
      <dgm:spPr/>
      <dgm:t>
        <a:bodyPr/>
        <a:lstStyle/>
        <a:p>
          <a:endParaRPr lang="ru-RU"/>
        </a:p>
      </dgm:t>
    </dgm:pt>
    <dgm:pt modelId="{C22FB238-99F2-4B89-930E-48B1E43D1275}" type="sibTrans" cxnId="{C4A160FF-CC20-4D6B-80FA-867660CC92B3}">
      <dgm:prSet/>
      <dgm:spPr/>
      <dgm:t>
        <a:bodyPr/>
        <a:lstStyle/>
        <a:p>
          <a:endParaRPr lang="ru-RU"/>
        </a:p>
      </dgm:t>
    </dgm:pt>
    <dgm:pt modelId="{176A96EA-27EF-4408-B4FF-933EFC4B00DD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rgbClr val="4A66AC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Возможность существенного увеличения собственного бюджета </a:t>
          </a:r>
        </a:p>
      </dgm:t>
    </dgm:pt>
    <dgm:pt modelId="{D8D49D26-AAF3-45C0-8D31-882CE7F4AEBE}" type="parTrans" cxnId="{B2370CD4-D41A-42A7-9BA7-12BA00A3EC8D}">
      <dgm:prSet/>
      <dgm:spPr/>
      <dgm:t>
        <a:bodyPr/>
        <a:lstStyle/>
        <a:p>
          <a:endParaRPr lang="ru-RU"/>
        </a:p>
      </dgm:t>
    </dgm:pt>
    <dgm:pt modelId="{92CE6BCD-E9D0-40BA-B167-7256A4EFF337}" type="sibTrans" cxnId="{B2370CD4-D41A-42A7-9BA7-12BA00A3EC8D}">
      <dgm:prSet/>
      <dgm:spPr/>
      <dgm:t>
        <a:bodyPr/>
        <a:lstStyle/>
        <a:p>
          <a:endParaRPr lang="ru-RU"/>
        </a:p>
      </dgm:t>
    </dgm:pt>
    <dgm:pt modelId="{177C53F3-2422-49C3-8B6C-2CB2DFC56618}" type="pres">
      <dgm:prSet presAssocID="{1544CFAF-9E25-4E6D-B4AD-F41C029210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F0B7DE-0074-4DB8-A339-BA7486AB5F80}" type="pres">
      <dgm:prSet presAssocID="{1544CFAF-9E25-4E6D-B4AD-F41C02921060}" presName="bkgdShp" presStyleLbl="alignAccFollowNode1" presStyleIdx="0" presStyleCnt="1" custLinFactNeighborY="63"/>
      <dgm:spPr>
        <a:solidFill>
          <a:srgbClr val="4A66AC"/>
        </a:solidFill>
      </dgm:spPr>
      <dgm:t>
        <a:bodyPr/>
        <a:lstStyle/>
        <a:p>
          <a:endParaRPr lang="ru-RU"/>
        </a:p>
      </dgm:t>
    </dgm:pt>
    <dgm:pt modelId="{060DF0B6-01A5-4D17-B6F3-6401D7FDD6BA}" type="pres">
      <dgm:prSet presAssocID="{1544CFAF-9E25-4E6D-B4AD-F41C02921060}" presName="linComp" presStyleCnt="0"/>
      <dgm:spPr/>
      <dgm:t>
        <a:bodyPr/>
        <a:lstStyle/>
        <a:p>
          <a:endParaRPr lang="ru-RU"/>
        </a:p>
      </dgm:t>
    </dgm:pt>
    <dgm:pt modelId="{6CFCE3A6-3076-4686-9D53-93C126A0EBC2}" type="pres">
      <dgm:prSet presAssocID="{77085E60-111E-4AA1-B703-A543CB54DF4A}" presName="compNode" presStyleCnt="0"/>
      <dgm:spPr/>
      <dgm:t>
        <a:bodyPr/>
        <a:lstStyle/>
        <a:p>
          <a:endParaRPr lang="ru-RU"/>
        </a:p>
      </dgm:t>
    </dgm:pt>
    <dgm:pt modelId="{C635B95E-2315-499A-A204-DE1B9192CF57}" type="pres">
      <dgm:prSet presAssocID="{77085E60-111E-4AA1-B703-A543CB54DF4A}" presName="node" presStyleLbl="node1" presStyleIdx="0" presStyleCnt="3" custLinFactNeighborY="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79FCD-B69C-485D-9100-729597389421}" type="pres">
      <dgm:prSet presAssocID="{77085E60-111E-4AA1-B703-A543CB54DF4A}" presName="invisiNode" presStyleLbl="node1" presStyleIdx="0" presStyleCnt="3"/>
      <dgm:spPr/>
      <dgm:t>
        <a:bodyPr/>
        <a:lstStyle/>
        <a:p>
          <a:endParaRPr lang="ru-RU"/>
        </a:p>
      </dgm:t>
    </dgm:pt>
    <dgm:pt modelId="{5063A52B-92A8-47E1-B681-4B34962AB503}" type="pres">
      <dgm:prSet presAssocID="{77085E60-111E-4AA1-B703-A543CB54DF4A}" presName="imagNode" presStyleLbl="fgImgPlace1" presStyleIdx="0" presStyleCnt="3" custScaleX="862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982F99-4ACC-417C-81F4-34F7B9812657}" type="pres">
      <dgm:prSet presAssocID="{D41E8021-2AD8-434E-936E-294A181EB4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F9ADD6-786F-4C36-9F36-333EA4E2B38F}" type="pres">
      <dgm:prSet presAssocID="{99655BA7-51EF-4742-8DA1-4AC743A3ADF8}" presName="compNode" presStyleCnt="0"/>
      <dgm:spPr/>
      <dgm:t>
        <a:bodyPr/>
        <a:lstStyle/>
        <a:p>
          <a:endParaRPr lang="ru-RU"/>
        </a:p>
      </dgm:t>
    </dgm:pt>
    <dgm:pt modelId="{F0448936-A544-4C92-80E9-B5818FB9D77A}" type="pres">
      <dgm:prSet presAssocID="{99655BA7-51EF-4742-8DA1-4AC743A3ADF8}" presName="node" presStyleLbl="node1" presStyleIdx="1" presStyleCnt="3" custScaleX="10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108CB-E326-44DA-ABA2-858AFE7D9C6D}" type="pres">
      <dgm:prSet presAssocID="{99655BA7-51EF-4742-8DA1-4AC743A3ADF8}" presName="invisiNode" presStyleLbl="node1" presStyleIdx="1" presStyleCnt="3"/>
      <dgm:spPr/>
      <dgm:t>
        <a:bodyPr/>
        <a:lstStyle/>
        <a:p>
          <a:endParaRPr lang="ru-RU"/>
        </a:p>
      </dgm:t>
    </dgm:pt>
    <dgm:pt modelId="{74001004-FE3B-4E65-BF5D-775EEC67AE26}" type="pres">
      <dgm:prSet presAssocID="{99655BA7-51EF-4742-8DA1-4AC743A3ADF8}" presName="imagNode" presStyleLbl="fgImgPlace1" presStyleIdx="1" presStyleCnt="3" custScaleX="892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A9156-E1BC-4BAC-96E2-4773C086F1A5}" type="pres">
      <dgm:prSet presAssocID="{C22FB238-99F2-4B89-930E-48B1E43D127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E9CE98-D7E5-497A-954D-8B45D4EBD701}" type="pres">
      <dgm:prSet presAssocID="{176A96EA-27EF-4408-B4FF-933EFC4B00DD}" presName="compNode" presStyleCnt="0"/>
      <dgm:spPr/>
      <dgm:t>
        <a:bodyPr/>
        <a:lstStyle/>
        <a:p>
          <a:endParaRPr lang="ru-RU"/>
        </a:p>
      </dgm:t>
    </dgm:pt>
    <dgm:pt modelId="{40E6D099-6BF7-4337-ABA6-33A9AE5BF835}" type="pres">
      <dgm:prSet presAssocID="{176A96EA-27EF-4408-B4FF-933EFC4B00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F0FF7-56F2-4597-9850-A618E3001729}" type="pres">
      <dgm:prSet presAssocID="{176A96EA-27EF-4408-B4FF-933EFC4B00DD}" presName="invisiNode" presStyleLbl="node1" presStyleIdx="2" presStyleCnt="3"/>
      <dgm:spPr/>
      <dgm:t>
        <a:bodyPr/>
        <a:lstStyle/>
        <a:p>
          <a:endParaRPr lang="ru-RU"/>
        </a:p>
      </dgm:t>
    </dgm:pt>
    <dgm:pt modelId="{42D8B0E0-A25D-4AFE-BE90-28CDEE5AA29C}" type="pres">
      <dgm:prSet presAssocID="{176A96EA-27EF-4408-B4FF-933EFC4B00DD}" presName="imagNode" presStyleLbl="fgImgPlace1" presStyleIdx="2" presStyleCnt="3" custScaleX="825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4EBC68-276E-4746-9DED-573A7836556D}" type="presOf" srcId="{1544CFAF-9E25-4E6D-B4AD-F41C02921060}" destId="{177C53F3-2422-49C3-8B6C-2CB2DFC56618}" srcOrd="0" destOrd="0" presId="urn:microsoft.com/office/officeart/2005/8/layout/pList2"/>
    <dgm:cxn modelId="{986663A2-C907-42C4-86C4-7D81D39153AE}" type="presOf" srcId="{99655BA7-51EF-4742-8DA1-4AC743A3ADF8}" destId="{F0448936-A544-4C92-80E9-B5818FB9D77A}" srcOrd="0" destOrd="0" presId="urn:microsoft.com/office/officeart/2005/8/layout/pList2"/>
    <dgm:cxn modelId="{240C11F7-4C9E-405A-9B3A-577032C5B87B}" type="presOf" srcId="{D41E8021-2AD8-434E-936E-294A181EB4EA}" destId="{ED982F99-4ACC-417C-81F4-34F7B9812657}" srcOrd="0" destOrd="0" presId="urn:microsoft.com/office/officeart/2005/8/layout/pList2"/>
    <dgm:cxn modelId="{B2370CD4-D41A-42A7-9BA7-12BA00A3EC8D}" srcId="{1544CFAF-9E25-4E6D-B4AD-F41C02921060}" destId="{176A96EA-27EF-4408-B4FF-933EFC4B00DD}" srcOrd="2" destOrd="0" parTransId="{D8D49D26-AAF3-45C0-8D31-882CE7F4AEBE}" sibTransId="{92CE6BCD-E9D0-40BA-B167-7256A4EFF337}"/>
    <dgm:cxn modelId="{ABE81577-D2EE-41C1-A8FB-54BC8D5685E8}" type="presOf" srcId="{C22FB238-99F2-4B89-930E-48B1E43D1275}" destId="{145A9156-E1BC-4BAC-96E2-4773C086F1A5}" srcOrd="0" destOrd="0" presId="urn:microsoft.com/office/officeart/2005/8/layout/pList2"/>
    <dgm:cxn modelId="{AC4A1FDE-3694-4C8E-8345-4AC08C567388}" type="presOf" srcId="{176A96EA-27EF-4408-B4FF-933EFC4B00DD}" destId="{40E6D099-6BF7-4337-ABA6-33A9AE5BF835}" srcOrd="0" destOrd="0" presId="urn:microsoft.com/office/officeart/2005/8/layout/pList2"/>
    <dgm:cxn modelId="{812D20FF-E94C-4CB8-8D5F-BF4EC6384613}" type="presOf" srcId="{77085E60-111E-4AA1-B703-A543CB54DF4A}" destId="{C635B95E-2315-499A-A204-DE1B9192CF57}" srcOrd="0" destOrd="0" presId="urn:microsoft.com/office/officeart/2005/8/layout/pList2"/>
    <dgm:cxn modelId="{CFED52AB-F530-4ADA-8A2E-311B2EC9B243}" srcId="{1544CFAF-9E25-4E6D-B4AD-F41C02921060}" destId="{77085E60-111E-4AA1-B703-A543CB54DF4A}" srcOrd="0" destOrd="0" parTransId="{FE0CC507-4868-4DD1-8480-4104B49784BD}" sibTransId="{D41E8021-2AD8-434E-936E-294A181EB4EA}"/>
    <dgm:cxn modelId="{C4A160FF-CC20-4D6B-80FA-867660CC92B3}" srcId="{1544CFAF-9E25-4E6D-B4AD-F41C02921060}" destId="{99655BA7-51EF-4742-8DA1-4AC743A3ADF8}" srcOrd="1" destOrd="0" parTransId="{C5BDDD06-F86A-4CF9-A0CB-3C7CA7499752}" sibTransId="{C22FB238-99F2-4B89-930E-48B1E43D1275}"/>
    <dgm:cxn modelId="{020BD524-D5F2-4523-AF7C-4DA0E83975DA}" type="presParOf" srcId="{177C53F3-2422-49C3-8B6C-2CB2DFC56618}" destId="{53F0B7DE-0074-4DB8-A339-BA7486AB5F80}" srcOrd="0" destOrd="0" presId="urn:microsoft.com/office/officeart/2005/8/layout/pList2"/>
    <dgm:cxn modelId="{743B4606-1D3F-4C48-8955-0BA5276FD01D}" type="presParOf" srcId="{177C53F3-2422-49C3-8B6C-2CB2DFC56618}" destId="{060DF0B6-01A5-4D17-B6F3-6401D7FDD6BA}" srcOrd="1" destOrd="0" presId="urn:microsoft.com/office/officeart/2005/8/layout/pList2"/>
    <dgm:cxn modelId="{B7086B72-0BE1-44D5-8592-F9444CBF2A8E}" type="presParOf" srcId="{060DF0B6-01A5-4D17-B6F3-6401D7FDD6BA}" destId="{6CFCE3A6-3076-4686-9D53-93C126A0EBC2}" srcOrd="0" destOrd="0" presId="urn:microsoft.com/office/officeart/2005/8/layout/pList2"/>
    <dgm:cxn modelId="{E2D8F663-A1BC-4BCE-A532-FA931D5861F9}" type="presParOf" srcId="{6CFCE3A6-3076-4686-9D53-93C126A0EBC2}" destId="{C635B95E-2315-499A-A204-DE1B9192CF57}" srcOrd="0" destOrd="0" presId="urn:microsoft.com/office/officeart/2005/8/layout/pList2"/>
    <dgm:cxn modelId="{103ABF93-812E-4275-94A1-A896A978E4EB}" type="presParOf" srcId="{6CFCE3A6-3076-4686-9D53-93C126A0EBC2}" destId="{E5879FCD-B69C-485D-9100-729597389421}" srcOrd="1" destOrd="0" presId="urn:microsoft.com/office/officeart/2005/8/layout/pList2"/>
    <dgm:cxn modelId="{8D8B8677-B70C-48DE-8288-12F72B401249}" type="presParOf" srcId="{6CFCE3A6-3076-4686-9D53-93C126A0EBC2}" destId="{5063A52B-92A8-47E1-B681-4B34962AB503}" srcOrd="2" destOrd="0" presId="urn:microsoft.com/office/officeart/2005/8/layout/pList2"/>
    <dgm:cxn modelId="{6830AC7C-7499-4B0B-A002-4B9800CE72ED}" type="presParOf" srcId="{060DF0B6-01A5-4D17-B6F3-6401D7FDD6BA}" destId="{ED982F99-4ACC-417C-81F4-34F7B9812657}" srcOrd="1" destOrd="0" presId="urn:microsoft.com/office/officeart/2005/8/layout/pList2"/>
    <dgm:cxn modelId="{B733A7C2-F4EE-4EEC-B7FC-4B8B61AA8058}" type="presParOf" srcId="{060DF0B6-01A5-4D17-B6F3-6401D7FDD6BA}" destId="{EFF9ADD6-786F-4C36-9F36-333EA4E2B38F}" srcOrd="2" destOrd="0" presId="urn:microsoft.com/office/officeart/2005/8/layout/pList2"/>
    <dgm:cxn modelId="{9DB211FD-AA24-424F-AD65-0E4FB0E80CC7}" type="presParOf" srcId="{EFF9ADD6-786F-4C36-9F36-333EA4E2B38F}" destId="{F0448936-A544-4C92-80E9-B5818FB9D77A}" srcOrd="0" destOrd="0" presId="urn:microsoft.com/office/officeart/2005/8/layout/pList2"/>
    <dgm:cxn modelId="{79BFD1CA-86B7-4A94-81E7-F92E0EB51215}" type="presParOf" srcId="{EFF9ADD6-786F-4C36-9F36-333EA4E2B38F}" destId="{D49108CB-E326-44DA-ABA2-858AFE7D9C6D}" srcOrd="1" destOrd="0" presId="urn:microsoft.com/office/officeart/2005/8/layout/pList2"/>
    <dgm:cxn modelId="{965CEF8A-E5EB-4789-90CE-F39B888D8448}" type="presParOf" srcId="{EFF9ADD6-786F-4C36-9F36-333EA4E2B38F}" destId="{74001004-FE3B-4E65-BF5D-775EEC67AE26}" srcOrd="2" destOrd="0" presId="urn:microsoft.com/office/officeart/2005/8/layout/pList2"/>
    <dgm:cxn modelId="{0FEA7B34-4381-4542-9FB7-E46649355E0D}" type="presParOf" srcId="{060DF0B6-01A5-4D17-B6F3-6401D7FDD6BA}" destId="{145A9156-E1BC-4BAC-96E2-4773C086F1A5}" srcOrd="3" destOrd="0" presId="urn:microsoft.com/office/officeart/2005/8/layout/pList2"/>
    <dgm:cxn modelId="{21D21970-CE27-4EAD-998E-57D2F23EE675}" type="presParOf" srcId="{060DF0B6-01A5-4D17-B6F3-6401D7FDD6BA}" destId="{FEE9CE98-D7E5-497A-954D-8B45D4EBD701}" srcOrd="4" destOrd="0" presId="urn:microsoft.com/office/officeart/2005/8/layout/pList2"/>
    <dgm:cxn modelId="{5F8E463A-0E35-48A2-9AB9-87B7F1B91790}" type="presParOf" srcId="{FEE9CE98-D7E5-497A-954D-8B45D4EBD701}" destId="{40E6D099-6BF7-4337-ABA6-33A9AE5BF835}" srcOrd="0" destOrd="0" presId="urn:microsoft.com/office/officeart/2005/8/layout/pList2"/>
    <dgm:cxn modelId="{AB8CC1A4-5408-44DC-8385-A5087252D9BC}" type="presParOf" srcId="{FEE9CE98-D7E5-497A-954D-8B45D4EBD701}" destId="{932F0FF7-56F2-4597-9850-A618E3001729}" srcOrd="1" destOrd="0" presId="urn:microsoft.com/office/officeart/2005/8/layout/pList2"/>
    <dgm:cxn modelId="{A84FC569-420F-4805-A439-1D2F6E1824CC}" type="presParOf" srcId="{FEE9CE98-D7E5-497A-954D-8B45D4EBD701}" destId="{42D8B0E0-A25D-4AFE-BE90-28CDEE5AA2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16C2E0-3650-47BC-8F52-76696F22BD44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C3301-4044-44EC-B92C-05ABF85BBBFE}">
      <dgm:prSet phldrT="[Текст]" custT="1"/>
      <dgm:spPr/>
      <dgm:t>
        <a:bodyPr/>
        <a:lstStyle/>
        <a:p>
          <a:r>
            <a:rPr lang="ru-RU" sz="1800" b="1" dirty="0" smtClean="0"/>
            <a:t>Отсутствие кадров и оборудования потребует многомиллионных затрат федерального бюджета</a:t>
          </a:r>
          <a:endParaRPr lang="ru-RU" sz="1800" b="1" dirty="0"/>
        </a:p>
      </dgm:t>
    </dgm:pt>
    <dgm:pt modelId="{C71886F6-30FA-4EFD-832A-B69EBBA31EB7}" type="parTrans" cxnId="{FDB412A0-0F5C-4987-BAE3-05C5F5AFA48C}">
      <dgm:prSet/>
      <dgm:spPr/>
      <dgm:t>
        <a:bodyPr/>
        <a:lstStyle/>
        <a:p>
          <a:endParaRPr lang="ru-RU"/>
        </a:p>
      </dgm:t>
    </dgm:pt>
    <dgm:pt modelId="{D7BDEF57-0820-4068-8CB7-403B755CA2E3}" type="sibTrans" cxnId="{FDB412A0-0F5C-4987-BAE3-05C5F5AFA48C}">
      <dgm:prSet/>
      <dgm:spPr/>
      <dgm:t>
        <a:bodyPr/>
        <a:lstStyle/>
        <a:p>
          <a:endParaRPr lang="ru-RU"/>
        </a:p>
      </dgm:t>
    </dgm:pt>
    <dgm:pt modelId="{BF7FFC43-809C-4400-BF37-18E650B4293B}">
      <dgm:prSet custT="1"/>
      <dgm:spPr/>
      <dgm:t>
        <a:bodyPr/>
        <a:lstStyle/>
        <a:p>
          <a:r>
            <a:rPr lang="ru-RU" sz="1800" b="1" dirty="0" smtClean="0"/>
            <a:t>Помимо кадастровых инженеров потребуется нанимать вспомогательный персонал</a:t>
          </a:r>
        </a:p>
      </dgm:t>
    </dgm:pt>
    <dgm:pt modelId="{A04E5617-6784-4461-A742-7007E681CABB}" type="parTrans" cxnId="{9D242FAB-62B0-4423-B3D8-F58739157F81}">
      <dgm:prSet/>
      <dgm:spPr/>
      <dgm:t>
        <a:bodyPr/>
        <a:lstStyle/>
        <a:p>
          <a:endParaRPr lang="ru-RU"/>
        </a:p>
      </dgm:t>
    </dgm:pt>
    <dgm:pt modelId="{077C9269-6D3B-427C-996E-5D2BEA208EF8}" type="sibTrans" cxnId="{9D242FAB-62B0-4423-B3D8-F58739157F81}">
      <dgm:prSet/>
      <dgm:spPr/>
      <dgm:t>
        <a:bodyPr/>
        <a:lstStyle/>
        <a:p>
          <a:endParaRPr lang="ru-RU"/>
        </a:p>
      </dgm:t>
    </dgm:pt>
    <dgm:pt modelId="{709CC2A1-7BF5-4A8A-B840-F0824FAA40DB}">
      <dgm:prSet custT="1"/>
      <dgm:spPr/>
      <dgm:t>
        <a:bodyPr/>
        <a:lstStyle/>
        <a:p>
          <a:r>
            <a:rPr lang="ru-RU" sz="1800" b="1" dirty="0" smtClean="0"/>
            <a:t>Потребуется выстраивать систему внутреннего управления и контроля производства</a:t>
          </a:r>
        </a:p>
      </dgm:t>
    </dgm:pt>
    <dgm:pt modelId="{E2A4A137-21B7-4E29-9920-8162EFADD844}" type="parTrans" cxnId="{B5EBDF9B-0C82-436A-8BAE-E1E0A8BD3410}">
      <dgm:prSet/>
      <dgm:spPr/>
      <dgm:t>
        <a:bodyPr/>
        <a:lstStyle/>
        <a:p>
          <a:endParaRPr lang="ru-RU"/>
        </a:p>
      </dgm:t>
    </dgm:pt>
    <dgm:pt modelId="{F73CB319-5883-4A9E-B6E7-7DCA211902EB}" type="sibTrans" cxnId="{B5EBDF9B-0C82-436A-8BAE-E1E0A8BD3410}">
      <dgm:prSet/>
      <dgm:spPr/>
      <dgm:t>
        <a:bodyPr/>
        <a:lstStyle/>
        <a:p>
          <a:endParaRPr lang="ru-RU"/>
        </a:p>
      </dgm:t>
    </dgm:pt>
    <dgm:pt modelId="{CCB4500C-01FA-4956-8806-FF04ADF1F339}" type="pres">
      <dgm:prSet presAssocID="{3116C2E0-3650-47BC-8F52-76696F22BD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619F2-8148-47BA-B97C-8BF1CA3AB9DE}" type="pres">
      <dgm:prSet presAssocID="{B8AC3301-4044-44EC-B92C-05ABF85BBBFE}" presName="dummy" presStyleCnt="0"/>
      <dgm:spPr/>
    </dgm:pt>
    <dgm:pt modelId="{FBA205D7-821D-4134-9D1F-6F2CA667413C}" type="pres">
      <dgm:prSet presAssocID="{B8AC3301-4044-44EC-B92C-05ABF85BBBFE}" presName="node" presStyleLbl="revTx" presStyleIdx="0" presStyleCnt="3" custScaleX="168644" custScaleY="115283" custRadScaleRad="165926" custRadScaleInc="56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EAD22-B2C5-49F9-9DB0-EB9BAAB3033D}" type="pres">
      <dgm:prSet presAssocID="{D7BDEF57-0820-4068-8CB7-403B755CA2E3}" presName="sibTrans" presStyleLbl="node1" presStyleIdx="0" presStyleCnt="3" custScaleX="101789" custLinFactNeighborX="3653" custLinFactNeighborY="5523"/>
      <dgm:spPr/>
      <dgm:t>
        <a:bodyPr/>
        <a:lstStyle/>
        <a:p>
          <a:endParaRPr lang="ru-RU"/>
        </a:p>
      </dgm:t>
    </dgm:pt>
    <dgm:pt modelId="{B5944233-8823-41B3-9A2E-921F26481EAE}" type="pres">
      <dgm:prSet presAssocID="{BF7FFC43-809C-4400-BF37-18E650B4293B}" presName="dummy" presStyleCnt="0"/>
      <dgm:spPr/>
    </dgm:pt>
    <dgm:pt modelId="{594636AA-BAEF-4A11-85DA-A10DF4978468}" type="pres">
      <dgm:prSet presAssocID="{BF7FFC43-809C-4400-BF37-18E650B4293B}" presName="node" presStyleLbl="revTx" presStyleIdx="1" presStyleCnt="3" custScaleX="161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85E64-AD5B-473B-A2F0-F50174FA2F30}" type="pres">
      <dgm:prSet presAssocID="{077C9269-6D3B-427C-996E-5D2BEA208EF8}" presName="sibTrans" presStyleLbl="node1" presStyleIdx="1" presStyleCnt="3" custLinFactNeighborX="-8656" custLinFactNeighborY="3896"/>
      <dgm:spPr/>
      <dgm:t>
        <a:bodyPr/>
        <a:lstStyle/>
        <a:p>
          <a:endParaRPr lang="ru-RU"/>
        </a:p>
      </dgm:t>
    </dgm:pt>
    <dgm:pt modelId="{1658AA4C-93A8-44C3-ADAA-31ABCF61D43D}" type="pres">
      <dgm:prSet presAssocID="{709CC2A1-7BF5-4A8A-B840-F0824FAA40DB}" presName="dummy" presStyleCnt="0"/>
      <dgm:spPr/>
    </dgm:pt>
    <dgm:pt modelId="{2483322E-85D3-400E-BB8A-D3EBA5F8391C}" type="pres">
      <dgm:prSet presAssocID="{709CC2A1-7BF5-4A8A-B840-F0824FAA40DB}" presName="node" presStyleLbl="revTx" presStyleIdx="2" presStyleCnt="3" custScaleX="136847" custRadScaleRad="105016" custRadScaleInc="1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3325E-8A72-457A-8603-654DBCE221A5}" type="pres">
      <dgm:prSet presAssocID="{F73CB319-5883-4A9E-B6E7-7DCA211902EB}" presName="sibTrans" presStyleLbl="node1" presStyleIdx="2" presStyleCnt="3" custLinFactNeighborX="4281" custLinFactNeighborY="-88"/>
      <dgm:spPr/>
      <dgm:t>
        <a:bodyPr/>
        <a:lstStyle/>
        <a:p>
          <a:endParaRPr lang="ru-RU"/>
        </a:p>
      </dgm:t>
    </dgm:pt>
  </dgm:ptLst>
  <dgm:cxnLst>
    <dgm:cxn modelId="{554216B6-C556-4A2B-ABC2-180337E5DF69}" type="presOf" srcId="{D7BDEF57-0820-4068-8CB7-403B755CA2E3}" destId="{7CAEAD22-B2C5-49F9-9DB0-EB9BAAB3033D}" srcOrd="0" destOrd="0" presId="urn:microsoft.com/office/officeart/2005/8/layout/cycle1"/>
    <dgm:cxn modelId="{FDB412A0-0F5C-4987-BAE3-05C5F5AFA48C}" srcId="{3116C2E0-3650-47BC-8F52-76696F22BD44}" destId="{B8AC3301-4044-44EC-B92C-05ABF85BBBFE}" srcOrd="0" destOrd="0" parTransId="{C71886F6-30FA-4EFD-832A-B69EBBA31EB7}" sibTransId="{D7BDEF57-0820-4068-8CB7-403B755CA2E3}"/>
    <dgm:cxn modelId="{9D242FAB-62B0-4423-B3D8-F58739157F81}" srcId="{3116C2E0-3650-47BC-8F52-76696F22BD44}" destId="{BF7FFC43-809C-4400-BF37-18E650B4293B}" srcOrd="1" destOrd="0" parTransId="{A04E5617-6784-4461-A742-7007E681CABB}" sibTransId="{077C9269-6D3B-427C-996E-5D2BEA208EF8}"/>
    <dgm:cxn modelId="{B5EBDF9B-0C82-436A-8BAE-E1E0A8BD3410}" srcId="{3116C2E0-3650-47BC-8F52-76696F22BD44}" destId="{709CC2A1-7BF5-4A8A-B840-F0824FAA40DB}" srcOrd="2" destOrd="0" parTransId="{E2A4A137-21B7-4E29-9920-8162EFADD844}" sibTransId="{F73CB319-5883-4A9E-B6E7-7DCA211902EB}"/>
    <dgm:cxn modelId="{2B309281-5374-4B52-968C-DE1077FA8363}" type="presOf" srcId="{B8AC3301-4044-44EC-B92C-05ABF85BBBFE}" destId="{FBA205D7-821D-4134-9D1F-6F2CA667413C}" srcOrd="0" destOrd="0" presId="urn:microsoft.com/office/officeart/2005/8/layout/cycle1"/>
    <dgm:cxn modelId="{6ED6DA4D-367B-4B93-8AB8-3981187E63BD}" type="presOf" srcId="{F73CB319-5883-4A9E-B6E7-7DCA211902EB}" destId="{60F3325E-8A72-457A-8603-654DBCE221A5}" srcOrd="0" destOrd="0" presId="urn:microsoft.com/office/officeart/2005/8/layout/cycle1"/>
    <dgm:cxn modelId="{95D81129-1358-4337-806A-327BB7BA906E}" type="presOf" srcId="{709CC2A1-7BF5-4A8A-B840-F0824FAA40DB}" destId="{2483322E-85D3-400E-BB8A-D3EBA5F8391C}" srcOrd="0" destOrd="0" presId="urn:microsoft.com/office/officeart/2005/8/layout/cycle1"/>
    <dgm:cxn modelId="{8F0432B5-840B-4178-85EA-DA099673340C}" type="presOf" srcId="{BF7FFC43-809C-4400-BF37-18E650B4293B}" destId="{594636AA-BAEF-4A11-85DA-A10DF4978468}" srcOrd="0" destOrd="0" presId="urn:microsoft.com/office/officeart/2005/8/layout/cycle1"/>
    <dgm:cxn modelId="{4C909E0B-D488-43CC-B3F7-172605394B06}" type="presOf" srcId="{3116C2E0-3650-47BC-8F52-76696F22BD44}" destId="{CCB4500C-01FA-4956-8806-FF04ADF1F339}" srcOrd="0" destOrd="0" presId="urn:microsoft.com/office/officeart/2005/8/layout/cycle1"/>
    <dgm:cxn modelId="{D48AC923-C293-4E9E-A37E-445EED03AEA4}" type="presOf" srcId="{077C9269-6D3B-427C-996E-5D2BEA208EF8}" destId="{72D85E64-AD5B-473B-A2F0-F50174FA2F30}" srcOrd="0" destOrd="0" presId="urn:microsoft.com/office/officeart/2005/8/layout/cycle1"/>
    <dgm:cxn modelId="{CED23EFD-E530-403D-9A1A-A9B19EB81241}" type="presParOf" srcId="{CCB4500C-01FA-4956-8806-FF04ADF1F339}" destId="{A71619F2-8148-47BA-B97C-8BF1CA3AB9DE}" srcOrd="0" destOrd="0" presId="urn:microsoft.com/office/officeart/2005/8/layout/cycle1"/>
    <dgm:cxn modelId="{74833E74-8064-489E-B8C9-17A9EAAB07BA}" type="presParOf" srcId="{CCB4500C-01FA-4956-8806-FF04ADF1F339}" destId="{FBA205D7-821D-4134-9D1F-6F2CA667413C}" srcOrd="1" destOrd="0" presId="urn:microsoft.com/office/officeart/2005/8/layout/cycle1"/>
    <dgm:cxn modelId="{F2F08633-8CD8-42EC-AC9B-07D098F58FDB}" type="presParOf" srcId="{CCB4500C-01FA-4956-8806-FF04ADF1F339}" destId="{7CAEAD22-B2C5-49F9-9DB0-EB9BAAB3033D}" srcOrd="2" destOrd="0" presId="urn:microsoft.com/office/officeart/2005/8/layout/cycle1"/>
    <dgm:cxn modelId="{1460A2D1-099A-4939-AE28-C4D3949C73BC}" type="presParOf" srcId="{CCB4500C-01FA-4956-8806-FF04ADF1F339}" destId="{B5944233-8823-41B3-9A2E-921F26481EAE}" srcOrd="3" destOrd="0" presId="urn:microsoft.com/office/officeart/2005/8/layout/cycle1"/>
    <dgm:cxn modelId="{11E01921-91F7-4D3D-BCE5-12C63FA6F67E}" type="presParOf" srcId="{CCB4500C-01FA-4956-8806-FF04ADF1F339}" destId="{594636AA-BAEF-4A11-85DA-A10DF4978468}" srcOrd="4" destOrd="0" presId="urn:microsoft.com/office/officeart/2005/8/layout/cycle1"/>
    <dgm:cxn modelId="{6B4ADEF9-5C8A-4D88-9FAD-0548A372D6E2}" type="presParOf" srcId="{CCB4500C-01FA-4956-8806-FF04ADF1F339}" destId="{72D85E64-AD5B-473B-A2F0-F50174FA2F30}" srcOrd="5" destOrd="0" presId="urn:microsoft.com/office/officeart/2005/8/layout/cycle1"/>
    <dgm:cxn modelId="{3EF754CA-D9C0-4609-A98A-4F05F2F62145}" type="presParOf" srcId="{CCB4500C-01FA-4956-8806-FF04ADF1F339}" destId="{1658AA4C-93A8-44C3-ADAA-31ABCF61D43D}" srcOrd="6" destOrd="0" presId="urn:microsoft.com/office/officeart/2005/8/layout/cycle1"/>
    <dgm:cxn modelId="{493A2726-4A91-4778-95D2-4C8C12C7A063}" type="presParOf" srcId="{CCB4500C-01FA-4956-8806-FF04ADF1F339}" destId="{2483322E-85D3-400E-BB8A-D3EBA5F8391C}" srcOrd="7" destOrd="0" presId="urn:microsoft.com/office/officeart/2005/8/layout/cycle1"/>
    <dgm:cxn modelId="{F3C39D38-F16F-478B-BB56-2C04ADD7C5CA}" type="presParOf" srcId="{CCB4500C-01FA-4956-8806-FF04ADF1F339}" destId="{60F3325E-8A72-457A-8603-654DBCE221A5}" srcOrd="8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76050-CF10-417F-BDEE-4E6B60BF917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AAD2D3-F47E-42BA-9570-BCCED3F0480B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Конкурентные преимущества палаты приведут к монополизации рынка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37E05-D2F4-4843-B4DD-8FF80B67201D}" type="parTrans" cxnId="{3768A27A-D839-40BF-A763-FF27211433AB}">
      <dgm:prSet/>
      <dgm:spPr/>
      <dgm:t>
        <a:bodyPr/>
        <a:lstStyle/>
        <a:p>
          <a:endParaRPr lang="ru-RU"/>
        </a:p>
      </dgm:t>
    </dgm:pt>
    <dgm:pt modelId="{94C7E5E5-A3C0-42FB-89E2-D155B8EB4D82}" type="sibTrans" cxnId="{3768A27A-D839-40BF-A763-FF27211433AB}">
      <dgm:prSet/>
      <dgm:spPr/>
      <dgm:t>
        <a:bodyPr/>
        <a:lstStyle/>
        <a:p>
          <a:endParaRPr lang="ru-RU"/>
        </a:p>
      </dgm:t>
    </dgm:pt>
    <dgm:pt modelId="{90AD4210-1940-43E3-ADFA-7C158C439DFC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малые предприятия покинут рынок</a:t>
          </a:r>
        </a:p>
      </dgm:t>
    </dgm:pt>
    <dgm:pt modelId="{BE15062D-F85D-46B2-BEEC-956F1299FFD7}" type="parTrans" cxnId="{AE0BB5C6-DFA9-49C7-9B47-3DF82BE021C7}">
      <dgm:prSet/>
      <dgm:spPr/>
      <dgm:t>
        <a:bodyPr/>
        <a:lstStyle/>
        <a:p>
          <a:endParaRPr lang="ru-RU"/>
        </a:p>
      </dgm:t>
    </dgm:pt>
    <dgm:pt modelId="{6EEECD2E-D446-4785-8EA1-749A3FFE409D}" type="sibTrans" cxnId="{AE0BB5C6-DFA9-49C7-9B47-3DF82BE021C7}">
      <dgm:prSet/>
      <dgm:spPr/>
      <dgm:t>
        <a:bodyPr/>
        <a:lstStyle/>
        <a:p>
          <a:endParaRPr lang="ru-RU"/>
        </a:p>
      </dgm:t>
    </dgm:pt>
    <dgm:pt modelId="{FCEB750B-AD2B-4812-90B0-7BF59395EB25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Число кадастровых инженеров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резко сократиться</a:t>
          </a:r>
        </a:p>
      </dgm:t>
    </dgm:pt>
    <dgm:pt modelId="{DA1D44BD-9CA3-42B0-8CD9-2EA76C3D988E}" type="parTrans" cxnId="{AB61374A-28F7-400C-A5EC-970516D74717}">
      <dgm:prSet/>
      <dgm:spPr/>
      <dgm:t>
        <a:bodyPr/>
        <a:lstStyle/>
        <a:p>
          <a:endParaRPr lang="ru-RU"/>
        </a:p>
      </dgm:t>
    </dgm:pt>
    <dgm:pt modelId="{5E10E934-6F1D-4641-B4DD-F2B384297BA4}" type="sibTrans" cxnId="{AB61374A-28F7-400C-A5EC-970516D74717}">
      <dgm:prSet/>
      <dgm:spPr/>
      <dgm:t>
        <a:bodyPr/>
        <a:lstStyle/>
        <a:p>
          <a:endParaRPr lang="ru-RU"/>
        </a:p>
      </dgm:t>
    </dgm:pt>
    <dgm:pt modelId="{82FA9BC7-0358-481D-BFCE-8DF75565EFE5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Существенно возрастет вероятность коррупционных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проявлений и понижения качества работ</a:t>
          </a:r>
        </a:p>
      </dgm:t>
    </dgm:pt>
    <dgm:pt modelId="{3425BE57-4D8E-4127-B0F6-E8014AD840DE}" type="parTrans" cxnId="{BF7C72FA-46DD-45FF-B0BC-FFE191AFDEEE}">
      <dgm:prSet/>
      <dgm:spPr/>
      <dgm:t>
        <a:bodyPr/>
        <a:lstStyle/>
        <a:p>
          <a:endParaRPr lang="ru-RU"/>
        </a:p>
      </dgm:t>
    </dgm:pt>
    <dgm:pt modelId="{1203ECDA-BC0E-47AB-9736-59EA9F5D03E6}" type="sibTrans" cxnId="{BF7C72FA-46DD-45FF-B0BC-FFE191AFDEEE}">
      <dgm:prSet/>
      <dgm:spPr/>
      <dgm:t>
        <a:bodyPr/>
        <a:lstStyle/>
        <a:p>
          <a:endParaRPr lang="ru-RU"/>
        </a:p>
      </dgm:t>
    </dgm:pt>
    <dgm:pt modelId="{E09688EC-CBA6-4418-8BF9-D64052DB2A58}" type="pres">
      <dgm:prSet presAssocID="{29776050-CF10-417F-BDEE-4E6B60BF917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960CC448-3679-41B1-ACCE-818FA58EFBDB}" type="pres">
      <dgm:prSet presAssocID="{29776050-CF10-417F-BDEE-4E6B60BF917B}" presName="arrowNode" presStyleLbl="node1" presStyleIdx="0" presStyleCnt="1"/>
      <dgm:spPr/>
    </dgm:pt>
    <dgm:pt modelId="{2F77E707-7155-4EE3-B8CE-FCC56884DD46}" type="pres">
      <dgm:prSet presAssocID="{FAAAD2D3-F47E-42BA-9570-BCCED3F0480B}" presName="txNode1" presStyleLbl="revTx" presStyleIdx="0" presStyleCnt="4" custScaleX="29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752F3-FB01-4734-947A-5E9AD4CF27F9}" type="pres">
      <dgm:prSet presAssocID="{90AD4210-1940-43E3-ADFA-7C158C439DFC}" presName="txNode2" presStyleLbl="revTx" presStyleIdx="1" presStyleCnt="4" custScaleX="156331" custLinFactNeighborX="35395" custLinFactNeighborY="-15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6C0CA-C679-4AA8-A03D-18100764188C}" type="pres">
      <dgm:prSet presAssocID="{6EEECD2E-D446-4785-8EA1-749A3FFE409D}" presName="dotNode2" presStyleCnt="0"/>
      <dgm:spPr/>
    </dgm:pt>
    <dgm:pt modelId="{6D14A257-9430-44DF-AE34-64387229308A}" type="pres">
      <dgm:prSet presAssocID="{6EEECD2E-D446-4785-8EA1-749A3FFE409D}" presName="dotRepeatNode" presStyleLbl="fgShp" presStyleIdx="0" presStyleCnt="2"/>
      <dgm:spPr/>
      <dgm:t>
        <a:bodyPr/>
        <a:lstStyle/>
        <a:p>
          <a:endParaRPr lang="ru-RU"/>
        </a:p>
      </dgm:t>
    </dgm:pt>
    <dgm:pt modelId="{C4F581C8-72F5-4770-A6B9-662C98552AB2}" type="pres">
      <dgm:prSet presAssocID="{FCEB750B-AD2B-4812-90B0-7BF59395EB25}" presName="txNode3" presStyleLbl="revTx" presStyleIdx="2" presStyleCnt="4" custScaleX="138099" custLinFactNeighborX="-26434" custLinFactNeighborY="53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9A565-5196-4F4D-A55D-6B3D8101D0E8}" type="pres">
      <dgm:prSet presAssocID="{5E10E934-6F1D-4641-B4DD-F2B384297BA4}" presName="dotNode3" presStyleCnt="0"/>
      <dgm:spPr/>
    </dgm:pt>
    <dgm:pt modelId="{1E1F0440-EAB6-4258-BADF-C54D3F27A6B2}" type="pres">
      <dgm:prSet presAssocID="{5E10E934-6F1D-4641-B4DD-F2B384297BA4}" presName="dotRepeatNode" presStyleLbl="fgShp" presStyleIdx="1" presStyleCnt="2"/>
      <dgm:spPr/>
      <dgm:t>
        <a:bodyPr/>
        <a:lstStyle/>
        <a:p>
          <a:endParaRPr lang="ru-RU"/>
        </a:p>
      </dgm:t>
    </dgm:pt>
    <dgm:pt modelId="{584DA783-837A-4A90-97FB-21C42386EFF8}" type="pres">
      <dgm:prSet presAssocID="{82FA9BC7-0358-481D-BFCE-8DF75565EFE5}" presName="txNode4" presStyleLbl="revTx" presStyleIdx="3" presStyleCnt="4" custScaleX="214094" custLinFactNeighborX="-18919" custLinFactNeighborY="3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0BB1D-9F94-45BF-9CEC-659A917B2432}" type="presOf" srcId="{5E10E934-6F1D-4641-B4DD-F2B384297BA4}" destId="{1E1F0440-EAB6-4258-BADF-C54D3F27A6B2}" srcOrd="0" destOrd="0" presId="urn:microsoft.com/office/officeart/2009/3/layout/DescendingProcess"/>
    <dgm:cxn modelId="{25D89F97-3DFB-4467-BBE3-1F2A38927F61}" type="presOf" srcId="{6EEECD2E-D446-4785-8EA1-749A3FFE409D}" destId="{6D14A257-9430-44DF-AE34-64387229308A}" srcOrd="0" destOrd="0" presId="urn:microsoft.com/office/officeart/2009/3/layout/DescendingProcess"/>
    <dgm:cxn modelId="{AB61374A-28F7-400C-A5EC-970516D74717}" srcId="{29776050-CF10-417F-BDEE-4E6B60BF917B}" destId="{FCEB750B-AD2B-4812-90B0-7BF59395EB25}" srcOrd="2" destOrd="0" parTransId="{DA1D44BD-9CA3-42B0-8CD9-2EA76C3D988E}" sibTransId="{5E10E934-6F1D-4641-B4DD-F2B384297BA4}"/>
    <dgm:cxn modelId="{664B91DD-EB53-4E6E-A0C6-91157FEDE3B7}" type="presOf" srcId="{29776050-CF10-417F-BDEE-4E6B60BF917B}" destId="{E09688EC-CBA6-4418-8BF9-D64052DB2A58}" srcOrd="0" destOrd="0" presId="urn:microsoft.com/office/officeart/2009/3/layout/DescendingProcess"/>
    <dgm:cxn modelId="{5E87E585-FF1A-4CD0-9E30-A27BFAFB782A}" type="presOf" srcId="{90AD4210-1940-43E3-ADFA-7C158C439DFC}" destId="{B8F752F3-FB01-4734-947A-5E9AD4CF27F9}" srcOrd="0" destOrd="0" presId="urn:microsoft.com/office/officeart/2009/3/layout/DescendingProcess"/>
    <dgm:cxn modelId="{BF7C72FA-46DD-45FF-B0BC-FFE191AFDEEE}" srcId="{29776050-CF10-417F-BDEE-4E6B60BF917B}" destId="{82FA9BC7-0358-481D-BFCE-8DF75565EFE5}" srcOrd="3" destOrd="0" parTransId="{3425BE57-4D8E-4127-B0F6-E8014AD840DE}" sibTransId="{1203ECDA-BC0E-47AB-9736-59EA9F5D03E6}"/>
    <dgm:cxn modelId="{5BE88F72-89A7-4E09-863A-797D0EB57457}" type="presOf" srcId="{82FA9BC7-0358-481D-BFCE-8DF75565EFE5}" destId="{584DA783-837A-4A90-97FB-21C42386EFF8}" srcOrd="0" destOrd="0" presId="urn:microsoft.com/office/officeart/2009/3/layout/DescendingProcess"/>
    <dgm:cxn modelId="{3768A27A-D839-40BF-A763-FF27211433AB}" srcId="{29776050-CF10-417F-BDEE-4E6B60BF917B}" destId="{FAAAD2D3-F47E-42BA-9570-BCCED3F0480B}" srcOrd="0" destOrd="0" parTransId="{32A37E05-D2F4-4843-B4DD-8FF80B67201D}" sibTransId="{94C7E5E5-A3C0-42FB-89E2-D155B8EB4D82}"/>
    <dgm:cxn modelId="{AE0BB5C6-DFA9-49C7-9B47-3DF82BE021C7}" srcId="{29776050-CF10-417F-BDEE-4E6B60BF917B}" destId="{90AD4210-1940-43E3-ADFA-7C158C439DFC}" srcOrd="1" destOrd="0" parTransId="{BE15062D-F85D-46B2-BEEC-956F1299FFD7}" sibTransId="{6EEECD2E-D446-4785-8EA1-749A3FFE409D}"/>
    <dgm:cxn modelId="{6C31DEA1-ECDF-4C81-A35F-2DC3BDBB75F0}" type="presOf" srcId="{FCEB750B-AD2B-4812-90B0-7BF59395EB25}" destId="{C4F581C8-72F5-4770-A6B9-662C98552AB2}" srcOrd="0" destOrd="0" presId="urn:microsoft.com/office/officeart/2009/3/layout/DescendingProcess"/>
    <dgm:cxn modelId="{D48C5C9D-08B2-4397-91E6-78219A7C8DAC}" type="presOf" srcId="{FAAAD2D3-F47E-42BA-9570-BCCED3F0480B}" destId="{2F77E707-7155-4EE3-B8CE-FCC56884DD46}" srcOrd="0" destOrd="0" presId="urn:microsoft.com/office/officeart/2009/3/layout/DescendingProcess"/>
    <dgm:cxn modelId="{BC38E3D7-29AE-465F-93F9-237FA5013386}" type="presParOf" srcId="{E09688EC-CBA6-4418-8BF9-D64052DB2A58}" destId="{960CC448-3679-41B1-ACCE-818FA58EFBDB}" srcOrd="0" destOrd="0" presId="urn:microsoft.com/office/officeart/2009/3/layout/DescendingProcess"/>
    <dgm:cxn modelId="{3C3B67E4-F492-40CB-AB6F-8624961FB250}" type="presParOf" srcId="{E09688EC-CBA6-4418-8BF9-D64052DB2A58}" destId="{2F77E707-7155-4EE3-B8CE-FCC56884DD46}" srcOrd="1" destOrd="0" presId="urn:microsoft.com/office/officeart/2009/3/layout/DescendingProcess"/>
    <dgm:cxn modelId="{AEBD7F1C-28BA-4A70-9BE9-3B8441E1D0A2}" type="presParOf" srcId="{E09688EC-CBA6-4418-8BF9-D64052DB2A58}" destId="{B8F752F3-FB01-4734-947A-5E9AD4CF27F9}" srcOrd="2" destOrd="0" presId="urn:microsoft.com/office/officeart/2009/3/layout/DescendingProcess"/>
    <dgm:cxn modelId="{78C531D6-C065-4354-868A-429692E688B0}" type="presParOf" srcId="{E09688EC-CBA6-4418-8BF9-D64052DB2A58}" destId="{4796C0CA-C679-4AA8-A03D-18100764188C}" srcOrd="3" destOrd="0" presId="urn:microsoft.com/office/officeart/2009/3/layout/DescendingProcess"/>
    <dgm:cxn modelId="{DA4EDC4A-CE5F-488E-A5F3-BEA09C2FDEC9}" type="presParOf" srcId="{4796C0CA-C679-4AA8-A03D-18100764188C}" destId="{6D14A257-9430-44DF-AE34-64387229308A}" srcOrd="0" destOrd="0" presId="urn:microsoft.com/office/officeart/2009/3/layout/DescendingProcess"/>
    <dgm:cxn modelId="{9C63B8F6-1AC6-41C5-9888-A5281402E35E}" type="presParOf" srcId="{E09688EC-CBA6-4418-8BF9-D64052DB2A58}" destId="{C4F581C8-72F5-4770-A6B9-662C98552AB2}" srcOrd="4" destOrd="0" presId="urn:microsoft.com/office/officeart/2009/3/layout/DescendingProcess"/>
    <dgm:cxn modelId="{CA29481B-180E-4880-8E00-250D3B5E0CD1}" type="presParOf" srcId="{E09688EC-CBA6-4418-8BF9-D64052DB2A58}" destId="{FC99A565-5196-4F4D-A55D-6B3D8101D0E8}" srcOrd="5" destOrd="0" presId="urn:microsoft.com/office/officeart/2009/3/layout/DescendingProcess"/>
    <dgm:cxn modelId="{ADFECA70-FE53-442C-8A6F-89EB75B45E04}" type="presParOf" srcId="{FC99A565-5196-4F4D-A55D-6B3D8101D0E8}" destId="{1E1F0440-EAB6-4258-BADF-C54D3F27A6B2}" srcOrd="0" destOrd="0" presId="urn:microsoft.com/office/officeart/2009/3/layout/DescendingProcess"/>
    <dgm:cxn modelId="{885D6626-9CCB-45CC-A1C2-FBCB4219D372}" type="presParOf" srcId="{E09688EC-CBA6-4418-8BF9-D64052DB2A58}" destId="{584DA783-837A-4A90-97FB-21C42386EFF8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C4B737-6900-45B8-8F33-858F2509B3A1}" type="doc">
      <dgm:prSet loTypeId="urn:microsoft.com/office/officeart/2008/layout/PictureStrips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21D91-3193-4B3A-A826-113D30461E68}">
      <dgm:prSet custT="1"/>
      <dgm:spPr/>
      <dgm:t>
        <a:bodyPr/>
        <a:lstStyle/>
        <a:p>
          <a:r>
            <a:rPr lang="ru-RU" sz="2000" dirty="0" smtClean="0"/>
            <a:t>Сама описывает, сама контролирует и сама регистрирует. </a:t>
          </a:r>
        </a:p>
      </dgm:t>
    </dgm:pt>
    <dgm:pt modelId="{67C79E81-D0D0-44B2-ADB3-1B82C68DDF5B}" type="parTrans" cxnId="{18464A2D-1EFF-433D-992F-E0B11039EAFC}">
      <dgm:prSet/>
      <dgm:spPr/>
      <dgm:t>
        <a:bodyPr/>
        <a:lstStyle/>
        <a:p>
          <a:endParaRPr lang="ru-RU"/>
        </a:p>
      </dgm:t>
    </dgm:pt>
    <dgm:pt modelId="{CD99DB24-D03C-4A50-B27B-4593785DD122}" type="sibTrans" cxnId="{18464A2D-1EFF-433D-992F-E0B11039EAFC}">
      <dgm:prSet/>
      <dgm:spPr/>
      <dgm:t>
        <a:bodyPr/>
        <a:lstStyle/>
        <a:p>
          <a:endParaRPr lang="ru-RU"/>
        </a:p>
      </dgm:t>
    </dgm:pt>
    <dgm:pt modelId="{3C0F7B95-CCF9-4D58-B03B-72F67D020DF8}">
      <dgm:prSet custT="1"/>
      <dgm:spPr/>
      <dgm:t>
        <a:bodyPr/>
        <a:lstStyle/>
        <a:p>
          <a:r>
            <a:rPr lang="ru-RU" sz="2000" dirty="0" smtClean="0"/>
            <a:t>Интересы клиента на последнем месте.</a:t>
          </a:r>
        </a:p>
      </dgm:t>
    </dgm:pt>
    <dgm:pt modelId="{0550211E-CF3A-4847-9638-79F7EC691C03}" type="parTrans" cxnId="{DB5FFE94-801D-4847-91F1-79AB28788768}">
      <dgm:prSet/>
      <dgm:spPr/>
      <dgm:t>
        <a:bodyPr/>
        <a:lstStyle/>
        <a:p>
          <a:endParaRPr lang="ru-RU"/>
        </a:p>
      </dgm:t>
    </dgm:pt>
    <dgm:pt modelId="{1B0078D6-00AC-494F-9E77-6F74A284B51A}" type="sibTrans" cxnId="{DB5FFE94-801D-4847-91F1-79AB28788768}">
      <dgm:prSet/>
      <dgm:spPr/>
      <dgm:t>
        <a:bodyPr/>
        <a:lstStyle/>
        <a:p>
          <a:endParaRPr lang="ru-RU"/>
        </a:p>
      </dgm:t>
    </dgm:pt>
    <dgm:pt modelId="{729B64DB-46E1-4AE6-91D4-E10421295630}">
      <dgm:prSet custT="1"/>
      <dgm:spPr/>
      <dgm:t>
        <a:bodyPr/>
        <a:lstStyle/>
        <a:p>
          <a:r>
            <a:rPr lang="ru-RU" sz="2000" dirty="0" smtClean="0"/>
            <a:t>Выход на самоокупаемость не возможен из-за существующих параллельно регистраторов и специалистов палаты</a:t>
          </a:r>
        </a:p>
      </dgm:t>
    </dgm:pt>
    <dgm:pt modelId="{EDE4D60C-AEAC-4F84-8EA9-40F49AB3A93B}" type="parTrans" cxnId="{AA126707-EE97-46F4-9815-6AD79C9E995E}">
      <dgm:prSet/>
      <dgm:spPr/>
      <dgm:t>
        <a:bodyPr/>
        <a:lstStyle/>
        <a:p>
          <a:endParaRPr lang="ru-RU"/>
        </a:p>
      </dgm:t>
    </dgm:pt>
    <dgm:pt modelId="{5B9008F8-9EC8-4C9A-8D0C-23A35BFC3E95}" type="sibTrans" cxnId="{AA126707-EE97-46F4-9815-6AD79C9E995E}">
      <dgm:prSet/>
      <dgm:spPr/>
      <dgm:t>
        <a:bodyPr/>
        <a:lstStyle/>
        <a:p>
          <a:endParaRPr lang="ru-RU"/>
        </a:p>
      </dgm:t>
    </dgm:pt>
    <dgm:pt modelId="{2DFB27EE-CA84-426F-A888-D9144C839C8B}">
      <dgm:prSet phldrT="[Текст]" custT="1"/>
      <dgm:spPr/>
      <dgm:t>
        <a:bodyPr/>
        <a:lstStyle/>
        <a:p>
          <a:r>
            <a:rPr lang="ru-RU" sz="2000" dirty="0" smtClean="0"/>
            <a:t>Система регистрации становится замкнутой</a:t>
          </a:r>
          <a:endParaRPr lang="ru-RU" sz="2000" dirty="0"/>
        </a:p>
      </dgm:t>
    </dgm:pt>
    <dgm:pt modelId="{C043DA80-7D25-4CAF-AFC9-D504459A4D8F}" type="sibTrans" cxnId="{5D740ADE-28F3-4425-8AAD-1240F7014ABB}">
      <dgm:prSet/>
      <dgm:spPr/>
      <dgm:t>
        <a:bodyPr/>
        <a:lstStyle/>
        <a:p>
          <a:endParaRPr lang="ru-RU"/>
        </a:p>
      </dgm:t>
    </dgm:pt>
    <dgm:pt modelId="{0ED0FF3C-E5B1-4A07-884D-BB5CCDD5640F}" type="parTrans" cxnId="{5D740ADE-28F3-4425-8AAD-1240F7014ABB}">
      <dgm:prSet/>
      <dgm:spPr/>
      <dgm:t>
        <a:bodyPr/>
        <a:lstStyle/>
        <a:p>
          <a:endParaRPr lang="ru-RU"/>
        </a:p>
      </dgm:t>
    </dgm:pt>
    <dgm:pt modelId="{DFA3AC45-86B1-4BE9-B795-3DFB19D02ED8}" type="pres">
      <dgm:prSet presAssocID="{9AC4B737-6900-45B8-8F33-858F2509B3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38489-FB69-4502-B3AD-5513CB8313B2}" type="pres">
      <dgm:prSet presAssocID="{2DFB27EE-CA84-426F-A888-D9144C839C8B}" presName="composite" presStyleCnt="0"/>
      <dgm:spPr/>
      <dgm:t>
        <a:bodyPr/>
        <a:lstStyle/>
        <a:p>
          <a:endParaRPr lang="ru-RU"/>
        </a:p>
      </dgm:t>
    </dgm:pt>
    <dgm:pt modelId="{BCA68FD9-E5D1-437E-9DAC-613F5D15981E}" type="pres">
      <dgm:prSet presAssocID="{2DFB27EE-CA84-426F-A888-D9144C839C8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477D6-4502-4E4E-B9D4-49B660A54FC2}" type="pres">
      <dgm:prSet presAssocID="{2DFB27EE-CA84-426F-A888-D9144C839C8B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172FAE-C796-4691-920E-C612482D3B29}" type="pres">
      <dgm:prSet presAssocID="{C043DA80-7D25-4CAF-AFC9-D504459A4D8F}" presName="sibTrans" presStyleCnt="0"/>
      <dgm:spPr/>
      <dgm:t>
        <a:bodyPr/>
        <a:lstStyle/>
        <a:p>
          <a:endParaRPr lang="ru-RU"/>
        </a:p>
      </dgm:t>
    </dgm:pt>
    <dgm:pt modelId="{5EB2AE61-9791-4022-8FFB-045C660470D6}" type="pres">
      <dgm:prSet presAssocID="{C3021D91-3193-4B3A-A826-113D30461E68}" presName="composite" presStyleCnt="0"/>
      <dgm:spPr/>
      <dgm:t>
        <a:bodyPr/>
        <a:lstStyle/>
        <a:p>
          <a:endParaRPr lang="ru-RU"/>
        </a:p>
      </dgm:t>
    </dgm:pt>
    <dgm:pt modelId="{12546870-6493-4A87-92F2-9BFB657DFDDB}" type="pres">
      <dgm:prSet presAssocID="{C3021D91-3193-4B3A-A826-113D30461E68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9F636-90BF-47C4-ABC4-5A286CE34CD2}" type="pres">
      <dgm:prSet presAssocID="{C3021D91-3193-4B3A-A826-113D30461E68}" presName="rect2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3406E4-C358-49BE-AEC2-BDDC9AD4402F}" type="pres">
      <dgm:prSet presAssocID="{CD99DB24-D03C-4A50-B27B-4593785DD122}" presName="sibTrans" presStyleCnt="0"/>
      <dgm:spPr/>
      <dgm:t>
        <a:bodyPr/>
        <a:lstStyle/>
        <a:p>
          <a:endParaRPr lang="ru-RU"/>
        </a:p>
      </dgm:t>
    </dgm:pt>
    <dgm:pt modelId="{863AA452-73FB-41AC-BFCB-19E42E5F4C59}" type="pres">
      <dgm:prSet presAssocID="{3C0F7B95-CCF9-4D58-B03B-72F67D020DF8}" presName="composite" presStyleCnt="0"/>
      <dgm:spPr/>
      <dgm:t>
        <a:bodyPr/>
        <a:lstStyle/>
        <a:p>
          <a:endParaRPr lang="ru-RU"/>
        </a:p>
      </dgm:t>
    </dgm:pt>
    <dgm:pt modelId="{DF5A7AAC-D371-4AE9-BDF3-0D52E5AE0567}" type="pres">
      <dgm:prSet presAssocID="{3C0F7B95-CCF9-4D58-B03B-72F67D020DF8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D5D2A-160A-4B1A-B1FB-D631DEBE7D2D}" type="pres">
      <dgm:prSet presAssocID="{3C0F7B95-CCF9-4D58-B03B-72F67D020DF8}" presName="rect2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68ABAB-788B-4295-9F84-B1C1E4917672}" type="pres">
      <dgm:prSet presAssocID="{1B0078D6-00AC-494F-9E77-6F74A284B51A}" presName="sibTrans" presStyleCnt="0"/>
      <dgm:spPr/>
      <dgm:t>
        <a:bodyPr/>
        <a:lstStyle/>
        <a:p>
          <a:endParaRPr lang="ru-RU"/>
        </a:p>
      </dgm:t>
    </dgm:pt>
    <dgm:pt modelId="{AE5B67D1-F2F9-42BB-8E70-B2F2EE3D0C86}" type="pres">
      <dgm:prSet presAssocID="{729B64DB-46E1-4AE6-91D4-E10421295630}" presName="composite" presStyleCnt="0"/>
      <dgm:spPr/>
      <dgm:t>
        <a:bodyPr/>
        <a:lstStyle/>
        <a:p>
          <a:endParaRPr lang="ru-RU"/>
        </a:p>
      </dgm:t>
    </dgm:pt>
    <dgm:pt modelId="{597B833E-E4B5-4FB6-A4D8-EFAACB7311F5}" type="pres">
      <dgm:prSet presAssocID="{729B64DB-46E1-4AE6-91D4-E1042129563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A5607-9D5C-4F94-BF05-4C3A5494B1DB}" type="pres">
      <dgm:prSet presAssocID="{729B64DB-46E1-4AE6-91D4-E10421295630}" presName="rect2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1A1C79B-630E-46C2-AD74-1203ACCF3033}" type="presOf" srcId="{C3021D91-3193-4B3A-A826-113D30461E68}" destId="{12546870-6493-4A87-92F2-9BFB657DFDDB}" srcOrd="0" destOrd="0" presId="urn:microsoft.com/office/officeart/2008/layout/PictureStrips"/>
    <dgm:cxn modelId="{AAD96FAA-F696-4E7B-8E21-C40EECB3FCB6}" type="presOf" srcId="{3C0F7B95-CCF9-4D58-B03B-72F67D020DF8}" destId="{DF5A7AAC-D371-4AE9-BDF3-0D52E5AE0567}" srcOrd="0" destOrd="0" presId="urn:microsoft.com/office/officeart/2008/layout/PictureStrips"/>
    <dgm:cxn modelId="{5D740ADE-28F3-4425-8AAD-1240F7014ABB}" srcId="{9AC4B737-6900-45B8-8F33-858F2509B3A1}" destId="{2DFB27EE-CA84-426F-A888-D9144C839C8B}" srcOrd="0" destOrd="0" parTransId="{0ED0FF3C-E5B1-4A07-884D-BB5CCDD5640F}" sibTransId="{C043DA80-7D25-4CAF-AFC9-D504459A4D8F}"/>
    <dgm:cxn modelId="{AA126707-EE97-46F4-9815-6AD79C9E995E}" srcId="{9AC4B737-6900-45B8-8F33-858F2509B3A1}" destId="{729B64DB-46E1-4AE6-91D4-E10421295630}" srcOrd="3" destOrd="0" parTransId="{EDE4D60C-AEAC-4F84-8EA9-40F49AB3A93B}" sibTransId="{5B9008F8-9EC8-4C9A-8D0C-23A35BFC3E95}"/>
    <dgm:cxn modelId="{DB5FFE94-801D-4847-91F1-79AB28788768}" srcId="{9AC4B737-6900-45B8-8F33-858F2509B3A1}" destId="{3C0F7B95-CCF9-4D58-B03B-72F67D020DF8}" srcOrd="2" destOrd="0" parTransId="{0550211E-CF3A-4847-9638-79F7EC691C03}" sibTransId="{1B0078D6-00AC-494F-9E77-6F74A284B51A}"/>
    <dgm:cxn modelId="{CC5BC67F-37B1-456D-A983-53E62ED15B03}" type="presOf" srcId="{729B64DB-46E1-4AE6-91D4-E10421295630}" destId="{597B833E-E4B5-4FB6-A4D8-EFAACB7311F5}" srcOrd="0" destOrd="0" presId="urn:microsoft.com/office/officeart/2008/layout/PictureStrips"/>
    <dgm:cxn modelId="{21F83760-0C24-41AB-9B62-5D98E97ADB3A}" type="presOf" srcId="{9AC4B737-6900-45B8-8F33-858F2509B3A1}" destId="{DFA3AC45-86B1-4BE9-B795-3DFB19D02ED8}" srcOrd="0" destOrd="0" presId="urn:microsoft.com/office/officeart/2008/layout/PictureStrips"/>
    <dgm:cxn modelId="{4D96FF1C-8508-401A-A06D-949A10982A9E}" type="presOf" srcId="{2DFB27EE-CA84-426F-A888-D9144C839C8B}" destId="{BCA68FD9-E5D1-437E-9DAC-613F5D15981E}" srcOrd="0" destOrd="0" presId="urn:microsoft.com/office/officeart/2008/layout/PictureStrips"/>
    <dgm:cxn modelId="{18464A2D-1EFF-433D-992F-E0B11039EAFC}" srcId="{9AC4B737-6900-45B8-8F33-858F2509B3A1}" destId="{C3021D91-3193-4B3A-A826-113D30461E68}" srcOrd="1" destOrd="0" parTransId="{67C79E81-D0D0-44B2-ADB3-1B82C68DDF5B}" sibTransId="{CD99DB24-D03C-4A50-B27B-4593785DD122}"/>
    <dgm:cxn modelId="{43A1F3A9-844A-4B8D-98B3-3CB59C183AAB}" type="presParOf" srcId="{DFA3AC45-86B1-4BE9-B795-3DFB19D02ED8}" destId="{5E638489-FB69-4502-B3AD-5513CB8313B2}" srcOrd="0" destOrd="0" presId="urn:microsoft.com/office/officeart/2008/layout/PictureStrips"/>
    <dgm:cxn modelId="{771AC546-6056-485E-A6DB-46854305C6B2}" type="presParOf" srcId="{5E638489-FB69-4502-B3AD-5513CB8313B2}" destId="{BCA68FD9-E5D1-437E-9DAC-613F5D15981E}" srcOrd="0" destOrd="0" presId="urn:microsoft.com/office/officeart/2008/layout/PictureStrips"/>
    <dgm:cxn modelId="{D4C11306-036C-481D-BFF6-C91FAD33B59F}" type="presParOf" srcId="{5E638489-FB69-4502-B3AD-5513CB8313B2}" destId="{C57477D6-4502-4E4E-B9D4-49B660A54FC2}" srcOrd="1" destOrd="0" presId="urn:microsoft.com/office/officeart/2008/layout/PictureStrips"/>
    <dgm:cxn modelId="{060F00B5-EBAE-44A6-891B-ED2528FB42C0}" type="presParOf" srcId="{DFA3AC45-86B1-4BE9-B795-3DFB19D02ED8}" destId="{F5172FAE-C796-4691-920E-C612482D3B29}" srcOrd="1" destOrd="0" presId="urn:microsoft.com/office/officeart/2008/layout/PictureStrips"/>
    <dgm:cxn modelId="{146FBF56-915A-4CCF-9CD5-8F1BDC7365F1}" type="presParOf" srcId="{DFA3AC45-86B1-4BE9-B795-3DFB19D02ED8}" destId="{5EB2AE61-9791-4022-8FFB-045C660470D6}" srcOrd="2" destOrd="0" presId="urn:microsoft.com/office/officeart/2008/layout/PictureStrips"/>
    <dgm:cxn modelId="{476E195E-C418-40F5-B04F-31AE655DE896}" type="presParOf" srcId="{5EB2AE61-9791-4022-8FFB-045C660470D6}" destId="{12546870-6493-4A87-92F2-9BFB657DFDDB}" srcOrd="0" destOrd="0" presId="urn:microsoft.com/office/officeart/2008/layout/PictureStrips"/>
    <dgm:cxn modelId="{02C54031-D195-4E67-9C3E-6E60CD7BF6AF}" type="presParOf" srcId="{5EB2AE61-9791-4022-8FFB-045C660470D6}" destId="{59C9F636-90BF-47C4-ABC4-5A286CE34CD2}" srcOrd="1" destOrd="0" presId="urn:microsoft.com/office/officeart/2008/layout/PictureStrips"/>
    <dgm:cxn modelId="{52B3B695-18D4-46FB-96C1-2495104E6A57}" type="presParOf" srcId="{DFA3AC45-86B1-4BE9-B795-3DFB19D02ED8}" destId="{773406E4-C358-49BE-AEC2-BDDC9AD4402F}" srcOrd="3" destOrd="0" presId="urn:microsoft.com/office/officeart/2008/layout/PictureStrips"/>
    <dgm:cxn modelId="{802B49DC-6071-4853-A1AC-CC88A4282CE5}" type="presParOf" srcId="{DFA3AC45-86B1-4BE9-B795-3DFB19D02ED8}" destId="{863AA452-73FB-41AC-BFCB-19E42E5F4C59}" srcOrd="4" destOrd="0" presId="urn:microsoft.com/office/officeart/2008/layout/PictureStrips"/>
    <dgm:cxn modelId="{043B061E-EA4E-4851-ADFB-667639D7063D}" type="presParOf" srcId="{863AA452-73FB-41AC-BFCB-19E42E5F4C59}" destId="{DF5A7AAC-D371-4AE9-BDF3-0D52E5AE0567}" srcOrd="0" destOrd="0" presId="urn:microsoft.com/office/officeart/2008/layout/PictureStrips"/>
    <dgm:cxn modelId="{6DEE739C-25A2-4A56-89C7-3D0BE9038DC2}" type="presParOf" srcId="{863AA452-73FB-41AC-BFCB-19E42E5F4C59}" destId="{DF2D5D2A-160A-4B1A-B1FB-D631DEBE7D2D}" srcOrd="1" destOrd="0" presId="urn:microsoft.com/office/officeart/2008/layout/PictureStrips"/>
    <dgm:cxn modelId="{DAAE5235-7B3D-4EC8-9560-E0DD25606A5A}" type="presParOf" srcId="{DFA3AC45-86B1-4BE9-B795-3DFB19D02ED8}" destId="{0968ABAB-788B-4295-9F84-B1C1E4917672}" srcOrd="5" destOrd="0" presId="urn:microsoft.com/office/officeart/2008/layout/PictureStrips"/>
    <dgm:cxn modelId="{4BA54019-490D-4A88-AFA6-307087111945}" type="presParOf" srcId="{DFA3AC45-86B1-4BE9-B795-3DFB19D02ED8}" destId="{AE5B67D1-F2F9-42BB-8E70-B2F2EE3D0C86}" srcOrd="6" destOrd="0" presId="urn:microsoft.com/office/officeart/2008/layout/PictureStrips"/>
    <dgm:cxn modelId="{983940DA-2A52-479D-86C0-2684E55A7A76}" type="presParOf" srcId="{AE5B67D1-F2F9-42BB-8E70-B2F2EE3D0C86}" destId="{597B833E-E4B5-4FB6-A4D8-EFAACB7311F5}" srcOrd="0" destOrd="0" presId="urn:microsoft.com/office/officeart/2008/layout/PictureStrips"/>
    <dgm:cxn modelId="{AEC461DB-6312-47A0-A803-059BE2082610}" type="presParOf" srcId="{AE5B67D1-F2F9-42BB-8E70-B2F2EE3D0C86}" destId="{ED3A5607-9D5C-4F94-BF05-4C3A5494B1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C4B737-6900-45B8-8F33-858F2509B3A1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B27EE-CA84-426F-A888-D9144C839C8B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Система регистрации недвижимости должна осуществляться одним юридическим лицом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0ED0FF3C-E5B1-4A07-884D-BB5CCDD5640F}" type="parTrans" cxnId="{5D740ADE-28F3-4425-8AAD-1240F7014ABB}">
      <dgm:prSet/>
      <dgm:spPr/>
      <dgm:t>
        <a:bodyPr/>
        <a:lstStyle/>
        <a:p>
          <a:endParaRPr lang="ru-RU"/>
        </a:p>
      </dgm:t>
    </dgm:pt>
    <dgm:pt modelId="{C043DA80-7D25-4CAF-AFC9-D504459A4D8F}" type="sibTrans" cxnId="{5D740ADE-28F3-4425-8AAD-1240F7014ABB}">
      <dgm:prSet/>
      <dgm:spPr/>
      <dgm:t>
        <a:bodyPr/>
        <a:lstStyle/>
        <a:p>
          <a:endParaRPr lang="ru-RU"/>
        </a:p>
      </dgm:t>
    </dgm:pt>
    <dgm:pt modelId="{3A43B4AD-2F98-4D89-8E2E-AA9EDC016F1C}">
      <dgm:prSet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Таким лицом должна стать Кадастровая палата</a:t>
          </a:r>
        </a:p>
      </dgm:t>
    </dgm:pt>
    <dgm:pt modelId="{2EAA4087-34F0-4016-A211-869B2BE85C7B}" type="parTrans" cxnId="{329D0853-0D49-4B5B-906B-8A50DA1D2CCD}">
      <dgm:prSet/>
      <dgm:spPr/>
      <dgm:t>
        <a:bodyPr/>
        <a:lstStyle/>
        <a:p>
          <a:endParaRPr lang="ru-RU"/>
        </a:p>
      </dgm:t>
    </dgm:pt>
    <dgm:pt modelId="{5D878C58-ABCF-4B56-B00B-D378E3E9E4E4}" type="sibTrans" cxnId="{329D0853-0D49-4B5B-906B-8A50DA1D2CCD}">
      <dgm:prSet/>
      <dgm:spPr/>
      <dgm:t>
        <a:bodyPr/>
        <a:lstStyle/>
        <a:p>
          <a:endParaRPr lang="ru-RU"/>
        </a:p>
      </dgm:t>
    </dgm:pt>
    <dgm:pt modelId="{CCC5603E-0E13-438B-99F9-743D9ACADA4B}">
      <dgm:prSet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Работа на рынке услуг в такой системе запрещена</a:t>
          </a:r>
        </a:p>
      </dgm:t>
    </dgm:pt>
    <dgm:pt modelId="{2940FB39-EE6C-4997-8CA4-E4BC7F1864D9}" type="parTrans" cxnId="{FF5CD079-89B2-4314-84BC-258518AD953F}">
      <dgm:prSet/>
      <dgm:spPr/>
      <dgm:t>
        <a:bodyPr/>
        <a:lstStyle/>
        <a:p>
          <a:endParaRPr lang="ru-RU"/>
        </a:p>
      </dgm:t>
    </dgm:pt>
    <dgm:pt modelId="{481784AE-FCB5-48DD-92A5-B59B9D334EC5}" type="sibTrans" cxnId="{FF5CD079-89B2-4314-84BC-258518AD953F}">
      <dgm:prSet/>
      <dgm:spPr/>
      <dgm:t>
        <a:bodyPr/>
        <a:lstStyle/>
        <a:p>
          <a:endParaRPr lang="ru-RU"/>
        </a:p>
      </dgm:t>
    </dgm:pt>
    <dgm:pt modelId="{217756E0-8C24-48FF-8A85-0C755570F780}">
      <dgm:prSet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В этом случае система в значительной мере защищена от коррупции</a:t>
          </a:r>
        </a:p>
      </dgm:t>
    </dgm:pt>
    <dgm:pt modelId="{568DCD02-8F1A-409F-808B-6B101A370702}" type="parTrans" cxnId="{E22A94B3-2440-4910-A3EF-E9460756EA86}">
      <dgm:prSet/>
      <dgm:spPr/>
      <dgm:t>
        <a:bodyPr/>
        <a:lstStyle/>
        <a:p>
          <a:endParaRPr lang="ru-RU"/>
        </a:p>
      </dgm:t>
    </dgm:pt>
    <dgm:pt modelId="{6E0847D3-1433-46D8-98C7-BB50896DD78E}" type="sibTrans" cxnId="{E22A94B3-2440-4910-A3EF-E9460756EA86}">
      <dgm:prSet/>
      <dgm:spPr/>
      <dgm:t>
        <a:bodyPr/>
        <a:lstStyle/>
        <a:p>
          <a:endParaRPr lang="ru-RU"/>
        </a:p>
      </dgm:t>
    </dgm:pt>
    <dgm:pt modelId="{429720B7-5156-4AD5-AE62-9FE786401A76}" type="pres">
      <dgm:prSet presAssocID="{9AC4B737-6900-45B8-8F33-858F2509B3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1EB54B-D5C1-477C-9267-2268AB18B9B5}" type="pres">
      <dgm:prSet presAssocID="{2DFB27EE-CA84-426F-A888-D9144C839C8B}" presName="composite" presStyleCnt="0"/>
      <dgm:spPr/>
    </dgm:pt>
    <dgm:pt modelId="{DE4AC118-086C-419F-8B94-FA53D6CF281D}" type="pres">
      <dgm:prSet presAssocID="{2DFB27EE-CA84-426F-A888-D9144C839C8B}" presName="LShape" presStyleLbl="alignNode1" presStyleIdx="0" presStyleCnt="7"/>
      <dgm:spPr/>
    </dgm:pt>
    <dgm:pt modelId="{8376A7F1-7CC1-49CD-81E9-7437B63AAA04}" type="pres">
      <dgm:prSet presAssocID="{2DFB27EE-CA84-426F-A888-D9144C839C8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4442A-3BB6-4D74-85F0-99EDBD53B961}" type="pres">
      <dgm:prSet presAssocID="{2DFB27EE-CA84-426F-A888-D9144C839C8B}" presName="Triangle" presStyleLbl="alignNode1" presStyleIdx="1" presStyleCnt="7"/>
      <dgm:spPr/>
    </dgm:pt>
    <dgm:pt modelId="{C6FC14C7-9B68-4898-B504-750325FD9860}" type="pres">
      <dgm:prSet presAssocID="{C043DA80-7D25-4CAF-AFC9-D504459A4D8F}" presName="sibTrans" presStyleCnt="0"/>
      <dgm:spPr/>
    </dgm:pt>
    <dgm:pt modelId="{28FF50C6-79E5-4E55-9A2B-6F94FA15926A}" type="pres">
      <dgm:prSet presAssocID="{C043DA80-7D25-4CAF-AFC9-D504459A4D8F}" presName="space" presStyleCnt="0"/>
      <dgm:spPr/>
    </dgm:pt>
    <dgm:pt modelId="{53A80F8E-A6B1-4D6B-81F0-F71CC6ABD1E1}" type="pres">
      <dgm:prSet presAssocID="{3A43B4AD-2F98-4D89-8E2E-AA9EDC016F1C}" presName="composite" presStyleCnt="0"/>
      <dgm:spPr/>
    </dgm:pt>
    <dgm:pt modelId="{2726E56B-5978-419E-A6DF-567FEB1F1651}" type="pres">
      <dgm:prSet presAssocID="{3A43B4AD-2F98-4D89-8E2E-AA9EDC016F1C}" presName="LShape" presStyleLbl="alignNode1" presStyleIdx="2" presStyleCnt="7"/>
      <dgm:spPr/>
    </dgm:pt>
    <dgm:pt modelId="{7058DCA0-1C82-4FCF-BB54-BCCFC6B3B4CC}" type="pres">
      <dgm:prSet presAssocID="{3A43B4AD-2F98-4D89-8E2E-AA9EDC016F1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D4A90-2B53-4117-B3E4-C387FA416411}" type="pres">
      <dgm:prSet presAssocID="{3A43B4AD-2F98-4D89-8E2E-AA9EDC016F1C}" presName="Triangle" presStyleLbl="alignNode1" presStyleIdx="3" presStyleCnt="7"/>
      <dgm:spPr/>
    </dgm:pt>
    <dgm:pt modelId="{D17BAF0A-6D26-408D-8954-251ACAF04FCA}" type="pres">
      <dgm:prSet presAssocID="{5D878C58-ABCF-4B56-B00B-D378E3E9E4E4}" presName="sibTrans" presStyleCnt="0"/>
      <dgm:spPr/>
    </dgm:pt>
    <dgm:pt modelId="{61121414-BCDE-45B5-A799-F3B9EFB3E5F0}" type="pres">
      <dgm:prSet presAssocID="{5D878C58-ABCF-4B56-B00B-D378E3E9E4E4}" presName="space" presStyleCnt="0"/>
      <dgm:spPr/>
    </dgm:pt>
    <dgm:pt modelId="{FE6F49BB-6BDD-4FBA-B872-E6AA99EFD8BB}" type="pres">
      <dgm:prSet presAssocID="{CCC5603E-0E13-438B-99F9-743D9ACADA4B}" presName="composite" presStyleCnt="0"/>
      <dgm:spPr/>
    </dgm:pt>
    <dgm:pt modelId="{34DAF9F4-8F91-4F06-8B9A-6C8F7A231EF3}" type="pres">
      <dgm:prSet presAssocID="{CCC5603E-0E13-438B-99F9-743D9ACADA4B}" presName="LShape" presStyleLbl="alignNode1" presStyleIdx="4" presStyleCnt="7"/>
      <dgm:spPr/>
    </dgm:pt>
    <dgm:pt modelId="{EC96BF36-75F4-4D9A-9ED9-68F3C88471FF}" type="pres">
      <dgm:prSet presAssocID="{CCC5603E-0E13-438B-99F9-743D9ACADA4B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0A30B-5FAE-4C16-94C0-2FA3C2E622D8}" type="pres">
      <dgm:prSet presAssocID="{CCC5603E-0E13-438B-99F9-743D9ACADA4B}" presName="Triangle" presStyleLbl="alignNode1" presStyleIdx="5" presStyleCnt="7"/>
      <dgm:spPr/>
    </dgm:pt>
    <dgm:pt modelId="{A367727F-D5DF-4374-955C-BD602A6954B9}" type="pres">
      <dgm:prSet presAssocID="{481784AE-FCB5-48DD-92A5-B59B9D334EC5}" presName="sibTrans" presStyleCnt="0"/>
      <dgm:spPr/>
    </dgm:pt>
    <dgm:pt modelId="{18ECDBB0-7658-49AB-BA73-05394D966CE6}" type="pres">
      <dgm:prSet presAssocID="{481784AE-FCB5-48DD-92A5-B59B9D334EC5}" presName="space" presStyleCnt="0"/>
      <dgm:spPr/>
    </dgm:pt>
    <dgm:pt modelId="{8ACD0B4B-AA9F-443F-9A12-6C1415BD318C}" type="pres">
      <dgm:prSet presAssocID="{217756E0-8C24-48FF-8A85-0C755570F780}" presName="composite" presStyleCnt="0"/>
      <dgm:spPr/>
    </dgm:pt>
    <dgm:pt modelId="{6B0F53D3-6339-4DF2-9E9E-ABCEEC885E1C}" type="pres">
      <dgm:prSet presAssocID="{217756E0-8C24-48FF-8A85-0C755570F780}" presName="LShape" presStyleLbl="alignNode1" presStyleIdx="6" presStyleCnt="7"/>
      <dgm:spPr/>
    </dgm:pt>
    <dgm:pt modelId="{7E4626A3-763B-4D01-8152-A0A408AFA1B2}" type="pres">
      <dgm:prSet presAssocID="{217756E0-8C24-48FF-8A85-0C755570F78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2A94B3-2440-4910-A3EF-E9460756EA86}" srcId="{9AC4B737-6900-45B8-8F33-858F2509B3A1}" destId="{217756E0-8C24-48FF-8A85-0C755570F780}" srcOrd="3" destOrd="0" parTransId="{568DCD02-8F1A-409F-808B-6B101A370702}" sibTransId="{6E0847D3-1433-46D8-98C7-BB50896DD78E}"/>
    <dgm:cxn modelId="{7CBA8606-1183-4FD0-BE7B-25EFD9BF0D5C}" type="presOf" srcId="{CCC5603E-0E13-438B-99F9-743D9ACADA4B}" destId="{EC96BF36-75F4-4D9A-9ED9-68F3C88471FF}" srcOrd="0" destOrd="0" presId="urn:microsoft.com/office/officeart/2009/3/layout/StepUpProcess"/>
    <dgm:cxn modelId="{5D740ADE-28F3-4425-8AAD-1240F7014ABB}" srcId="{9AC4B737-6900-45B8-8F33-858F2509B3A1}" destId="{2DFB27EE-CA84-426F-A888-D9144C839C8B}" srcOrd="0" destOrd="0" parTransId="{0ED0FF3C-E5B1-4A07-884D-BB5CCDD5640F}" sibTransId="{C043DA80-7D25-4CAF-AFC9-D504459A4D8F}"/>
    <dgm:cxn modelId="{FF5CD079-89B2-4314-84BC-258518AD953F}" srcId="{9AC4B737-6900-45B8-8F33-858F2509B3A1}" destId="{CCC5603E-0E13-438B-99F9-743D9ACADA4B}" srcOrd="2" destOrd="0" parTransId="{2940FB39-EE6C-4997-8CA4-E4BC7F1864D9}" sibTransId="{481784AE-FCB5-48DD-92A5-B59B9D334EC5}"/>
    <dgm:cxn modelId="{F89CAB7B-355D-40CB-9570-0063F1EA0EB8}" type="presOf" srcId="{2DFB27EE-CA84-426F-A888-D9144C839C8B}" destId="{8376A7F1-7CC1-49CD-81E9-7437B63AAA04}" srcOrd="0" destOrd="0" presId="urn:microsoft.com/office/officeart/2009/3/layout/StepUpProcess"/>
    <dgm:cxn modelId="{357D8C92-7923-4F8F-820D-03C55A72211B}" type="presOf" srcId="{9AC4B737-6900-45B8-8F33-858F2509B3A1}" destId="{429720B7-5156-4AD5-AE62-9FE786401A76}" srcOrd="0" destOrd="0" presId="urn:microsoft.com/office/officeart/2009/3/layout/StepUpProcess"/>
    <dgm:cxn modelId="{C1AD61DE-6433-4514-8C1A-49D67881BEE6}" type="presOf" srcId="{3A43B4AD-2F98-4D89-8E2E-AA9EDC016F1C}" destId="{7058DCA0-1C82-4FCF-BB54-BCCFC6B3B4CC}" srcOrd="0" destOrd="0" presId="urn:microsoft.com/office/officeart/2009/3/layout/StepUpProcess"/>
    <dgm:cxn modelId="{329D0853-0D49-4B5B-906B-8A50DA1D2CCD}" srcId="{9AC4B737-6900-45B8-8F33-858F2509B3A1}" destId="{3A43B4AD-2F98-4D89-8E2E-AA9EDC016F1C}" srcOrd="1" destOrd="0" parTransId="{2EAA4087-34F0-4016-A211-869B2BE85C7B}" sibTransId="{5D878C58-ABCF-4B56-B00B-D378E3E9E4E4}"/>
    <dgm:cxn modelId="{91E8C033-764D-4E4C-AC30-5880E0B93C0F}" type="presOf" srcId="{217756E0-8C24-48FF-8A85-0C755570F780}" destId="{7E4626A3-763B-4D01-8152-A0A408AFA1B2}" srcOrd="0" destOrd="0" presId="urn:microsoft.com/office/officeart/2009/3/layout/StepUpProcess"/>
    <dgm:cxn modelId="{CE235320-E579-48D0-BB6C-37FE94578E79}" type="presParOf" srcId="{429720B7-5156-4AD5-AE62-9FE786401A76}" destId="{D61EB54B-D5C1-477C-9267-2268AB18B9B5}" srcOrd="0" destOrd="0" presId="urn:microsoft.com/office/officeart/2009/3/layout/StepUpProcess"/>
    <dgm:cxn modelId="{D2B3D995-3662-4121-9CF6-FD27C15E4EDB}" type="presParOf" srcId="{D61EB54B-D5C1-477C-9267-2268AB18B9B5}" destId="{DE4AC118-086C-419F-8B94-FA53D6CF281D}" srcOrd="0" destOrd="0" presId="urn:microsoft.com/office/officeart/2009/3/layout/StepUpProcess"/>
    <dgm:cxn modelId="{208D7247-63F0-4675-8BB3-46A20FA3448A}" type="presParOf" srcId="{D61EB54B-D5C1-477C-9267-2268AB18B9B5}" destId="{8376A7F1-7CC1-49CD-81E9-7437B63AAA04}" srcOrd="1" destOrd="0" presId="urn:microsoft.com/office/officeart/2009/3/layout/StepUpProcess"/>
    <dgm:cxn modelId="{3EF04EF4-197D-41E5-8198-E5D859219E5B}" type="presParOf" srcId="{D61EB54B-D5C1-477C-9267-2268AB18B9B5}" destId="{CC24442A-3BB6-4D74-85F0-99EDBD53B961}" srcOrd="2" destOrd="0" presId="urn:microsoft.com/office/officeart/2009/3/layout/StepUpProcess"/>
    <dgm:cxn modelId="{A9DA8DB0-D1F5-4F31-A44C-1A7A8DD7B4D2}" type="presParOf" srcId="{429720B7-5156-4AD5-AE62-9FE786401A76}" destId="{C6FC14C7-9B68-4898-B504-750325FD9860}" srcOrd="1" destOrd="0" presId="urn:microsoft.com/office/officeart/2009/3/layout/StepUpProcess"/>
    <dgm:cxn modelId="{AB075C33-F457-4115-8699-38AC6D129CAB}" type="presParOf" srcId="{C6FC14C7-9B68-4898-B504-750325FD9860}" destId="{28FF50C6-79E5-4E55-9A2B-6F94FA15926A}" srcOrd="0" destOrd="0" presId="urn:microsoft.com/office/officeart/2009/3/layout/StepUpProcess"/>
    <dgm:cxn modelId="{8BD4932D-D92E-4154-8636-DFB947D67BD5}" type="presParOf" srcId="{429720B7-5156-4AD5-AE62-9FE786401A76}" destId="{53A80F8E-A6B1-4D6B-81F0-F71CC6ABD1E1}" srcOrd="2" destOrd="0" presId="urn:microsoft.com/office/officeart/2009/3/layout/StepUpProcess"/>
    <dgm:cxn modelId="{EBC74E6B-39A0-4FA7-B4E6-AAA3B409DEA1}" type="presParOf" srcId="{53A80F8E-A6B1-4D6B-81F0-F71CC6ABD1E1}" destId="{2726E56B-5978-419E-A6DF-567FEB1F1651}" srcOrd="0" destOrd="0" presId="urn:microsoft.com/office/officeart/2009/3/layout/StepUpProcess"/>
    <dgm:cxn modelId="{2D11314D-AE22-4D2D-AD0F-559DADD54E35}" type="presParOf" srcId="{53A80F8E-A6B1-4D6B-81F0-F71CC6ABD1E1}" destId="{7058DCA0-1C82-4FCF-BB54-BCCFC6B3B4CC}" srcOrd="1" destOrd="0" presId="urn:microsoft.com/office/officeart/2009/3/layout/StepUpProcess"/>
    <dgm:cxn modelId="{200B8F08-BFE8-4A55-AB48-A4456AED0505}" type="presParOf" srcId="{53A80F8E-A6B1-4D6B-81F0-F71CC6ABD1E1}" destId="{562D4A90-2B53-4117-B3E4-C387FA416411}" srcOrd="2" destOrd="0" presId="urn:microsoft.com/office/officeart/2009/3/layout/StepUpProcess"/>
    <dgm:cxn modelId="{CFFBCFFE-139F-47B9-A6E0-7640AA865E99}" type="presParOf" srcId="{429720B7-5156-4AD5-AE62-9FE786401A76}" destId="{D17BAF0A-6D26-408D-8954-251ACAF04FCA}" srcOrd="3" destOrd="0" presId="urn:microsoft.com/office/officeart/2009/3/layout/StepUpProcess"/>
    <dgm:cxn modelId="{DCC197EE-44CA-4268-A4C1-5FCB477EC8F9}" type="presParOf" srcId="{D17BAF0A-6D26-408D-8954-251ACAF04FCA}" destId="{61121414-BCDE-45B5-A799-F3B9EFB3E5F0}" srcOrd="0" destOrd="0" presId="urn:microsoft.com/office/officeart/2009/3/layout/StepUpProcess"/>
    <dgm:cxn modelId="{F92FD36A-C3F3-427C-B799-A466A9D41F29}" type="presParOf" srcId="{429720B7-5156-4AD5-AE62-9FE786401A76}" destId="{FE6F49BB-6BDD-4FBA-B872-E6AA99EFD8BB}" srcOrd="4" destOrd="0" presId="urn:microsoft.com/office/officeart/2009/3/layout/StepUpProcess"/>
    <dgm:cxn modelId="{5121BC6F-9C58-4A4B-ABBC-1841F7B38046}" type="presParOf" srcId="{FE6F49BB-6BDD-4FBA-B872-E6AA99EFD8BB}" destId="{34DAF9F4-8F91-4F06-8B9A-6C8F7A231EF3}" srcOrd="0" destOrd="0" presId="urn:microsoft.com/office/officeart/2009/3/layout/StepUpProcess"/>
    <dgm:cxn modelId="{ACB44872-DFC2-4CFD-95FD-0A11F202EF9B}" type="presParOf" srcId="{FE6F49BB-6BDD-4FBA-B872-E6AA99EFD8BB}" destId="{EC96BF36-75F4-4D9A-9ED9-68F3C88471FF}" srcOrd="1" destOrd="0" presId="urn:microsoft.com/office/officeart/2009/3/layout/StepUpProcess"/>
    <dgm:cxn modelId="{9D950609-54FD-4EAE-818B-06C34A97ACCD}" type="presParOf" srcId="{FE6F49BB-6BDD-4FBA-B872-E6AA99EFD8BB}" destId="{7CE0A30B-5FAE-4C16-94C0-2FA3C2E622D8}" srcOrd="2" destOrd="0" presId="urn:microsoft.com/office/officeart/2009/3/layout/StepUpProcess"/>
    <dgm:cxn modelId="{6CC52C3F-E378-44FA-8592-8E07A3472D78}" type="presParOf" srcId="{429720B7-5156-4AD5-AE62-9FE786401A76}" destId="{A367727F-D5DF-4374-955C-BD602A6954B9}" srcOrd="5" destOrd="0" presId="urn:microsoft.com/office/officeart/2009/3/layout/StepUpProcess"/>
    <dgm:cxn modelId="{603134CA-479B-4F39-9690-DC756248196B}" type="presParOf" srcId="{A367727F-D5DF-4374-955C-BD602A6954B9}" destId="{18ECDBB0-7658-49AB-BA73-05394D966CE6}" srcOrd="0" destOrd="0" presId="urn:microsoft.com/office/officeart/2009/3/layout/StepUpProcess"/>
    <dgm:cxn modelId="{4CB4612C-03F7-444C-9A76-24C829362CD2}" type="presParOf" srcId="{429720B7-5156-4AD5-AE62-9FE786401A76}" destId="{8ACD0B4B-AA9F-443F-9A12-6C1415BD318C}" srcOrd="6" destOrd="0" presId="urn:microsoft.com/office/officeart/2009/3/layout/StepUpProcess"/>
    <dgm:cxn modelId="{898985D3-6D0F-49EB-90F6-636B167BFA35}" type="presParOf" srcId="{8ACD0B4B-AA9F-443F-9A12-6C1415BD318C}" destId="{6B0F53D3-6339-4DF2-9E9E-ABCEEC885E1C}" srcOrd="0" destOrd="0" presId="urn:microsoft.com/office/officeart/2009/3/layout/StepUpProcess"/>
    <dgm:cxn modelId="{907863C5-E2BB-46E1-AD4A-58A3565E39F9}" type="presParOf" srcId="{8ACD0B4B-AA9F-443F-9A12-6C1415BD318C}" destId="{7E4626A3-763B-4D01-8152-A0A408AFA1B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68FD9-E5D1-437E-9DAC-613F5D15981E}">
      <dsp:nvSpPr>
        <dsp:cNvPr id="0" name=""/>
        <dsp:cNvSpPr/>
      </dsp:nvSpPr>
      <dsp:spPr>
        <a:xfrm>
          <a:off x="204884" y="1669684"/>
          <a:ext cx="4821655" cy="1506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58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регистрации становится замкнутой</a:t>
          </a:r>
          <a:endParaRPr lang="ru-RU" sz="2000" kern="1200" dirty="0"/>
        </a:p>
      </dsp:txBody>
      <dsp:txXfrm>
        <a:off x="204884" y="1669684"/>
        <a:ext cx="4821655" cy="1506767"/>
      </dsp:txXfrm>
    </dsp:sp>
    <dsp:sp modelId="{C57477D6-4502-4E4E-B9D4-49B660A54FC2}">
      <dsp:nvSpPr>
        <dsp:cNvPr id="0" name=""/>
        <dsp:cNvSpPr/>
      </dsp:nvSpPr>
      <dsp:spPr>
        <a:xfrm>
          <a:off x="3982" y="1452039"/>
          <a:ext cx="1054737" cy="1582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46870-6493-4A87-92F2-9BFB657DFDDB}">
      <dsp:nvSpPr>
        <dsp:cNvPr id="0" name=""/>
        <dsp:cNvSpPr/>
      </dsp:nvSpPr>
      <dsp:spPr>
        <a:xfrm>
          <a:off x="5543513" y="1669684"/>
          <a:ext cx="4821655" cy="1506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58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Сама описывает, сама контролирует и сама регистрирует. </a:t>
          </a:r>
        </a:p>
      </dsp:txBody>
      <dsp:txXfrm>
        <a:off x="5543513" y="1669684"/>
        <a:ext cx="4821655" cy="1506767"/>
      </dsp:txXfrm>
    </dsp:sp>
    <dsp:sp modelId="{59C9F636-90BF-47C4-ABC4-5A286CE34CD2}">
      <dsp:nvSpPr>
        <dsp:cNvPr id="0" name=""/>
        <dsp:cNvSpPr/>
      </dsp:nvSpPr>
      <dsp:spPr>
        <a:xfrm>
          <a:off x="5342611" y="1452039"/>
          <a:ext cx="1054737" cy="1582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A7AAC-D371-4AE9-BDF3-0D52E5AE0567}">
      <dsp:nvSpPr>
        <dsp:cNvPr id="0" name=""/>
        <dsp:cNvSpPr/>
      </dsp:nvSpPr>
      <dsp:spPr>
        <a:xfrm>
          <a:off x="204884" y="3566536"/>
          <a:ext cx="4821655" cy="1506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58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Интересы клиента на последнем месте.</a:t>
          </a:r>
        </a:p>
      </dsp:txBody>
      <dsp:txXfrm>
        <a:off x="204884" y="3566536"/>
        <a:ext cx="4821655" cy="1506767"/>
      </dsp:txXfrm>
    </dsp:sp>
    <dsp:sp modelId="{DF2D5D2A-160A-4B1A-B1FB-D631DEBE7D2D}">
      <dsp:nvSpPr>
        <dsp:cNvPr id="0" name=""/>
        <dsp:cNvSpPr/>
      </dsp:nvSpPr>
      <dsp:spPr>
        <a:xfrm>
          <a:off x="3982" y="3348892"/>
          <a:ext cx="1054737" cy="1582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B833E-E4B5-4FB6-A4D8-EFAACB7311F5}">
      <dsp:nvSpPr>
        <dsp:cNvPr id="0" name=""/>
        <dsp:cNvSpPr/>
      </dsp:nvSpPr>
      <dsp:spPr>
        <a:xfrm>
          <a:off x="5543513" y="3566536"/>
          <a:ext cx="4821655" cy="15067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58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Выход на самоокупаемость не возможен из-за существующих параллельно регистраторов и специалистов палаты</a:t>
          </a:r>
        </a:p>
      </dsp:txBody>
      <dsp:txXfrm>
        <a:off x="5543513" y="3566536"/>
        <a:ext cx="4821655" cy="1506767"/>
      </dsp:txXfrm>
    </dsp:sp>
    <dsp:sp modelId="{ED3A5607-9D5C-4F94-BF05-4C3A5494B1DB}">
      <dsp:nvSpPr>
        <dsp:cNvPr id="0" name=""/>
        <dsp:cNvSpPr/>
      </dsp:nvSpPr>
      <dsp:spPr>
        <a:xfrm>
          <a:off x="5342611" y="3348892"/>
          <a:ext cx="1054737" cy="15821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AC118-086C-419F-8B94-FA53D6CF281D}">
      <dsp:nvSpPr>
        <dsp:cNvPr id="0" name=""/>
        <dsp:cNvSpPr/>
      </dsp:nvSpPr>
      <dsp:spPr>
        <a:xfrm rot="5400000">
          <a:off x="481862" y="2145534"/>
          <a:ext cx="1442445" cy="2400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76A7F1-7CC1-49CD-81E9-7437B63AAA04}">
      <dsp:nvSpPr>
        <dsp:cNvPr id="0" name=""/>
        <dsp:cNvSpPr/>
      </dsp:nvSpPr>
      <dsp:spPr>
        <a:xfrm>
          <a:off x="241082" y="2862676"/>
          <a:ext cx="2166911" cy="18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Система регистрации недвижимости должна осуществляться одним юридическим лицом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241082" y="2862676"/>
        <a:ext cx="2166911" cy="1899425"/>
      </dsp:txXfrm>
    </dsp:sp>
    <dsp:sp modelId="{CC24442A-3BB6-4D74-85F0-99EDBD53B961}">
      <dsp:nvSpPr>
        <dsp:cNvPr id="0" name=""/>
        <dsp:cNvSpPr/>
      </dsp:nvSpPr>
      <dsp:spPr>
        <a:xfrm>
          <a:off x="1999143" y="1968829"/>
          <a:ext cx="408851" cy="408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6E56B-5978-419E-A6DF-567FEB1F1651}">
      <dsp:nvSpPr>
        <dsp:cNvPr id="0" name=""/>
        <dsp:cNvSpPr/>
      </dsp:nvSpPr>
      <dsp:spPr>
        <a:xfrm rot="5400000">
          <a:off x="3134586" y="1489115"/>
          <a:ext cx="1442445" cy="2400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58DCA0-1C82-4FCF-BB54-BCCFC6B3B4CC}">
      <dsp:nvSpPr>
        <dsp:cNvPr id="0" name=""/>
        <dsp:cNvSpPr/>
      </dsp:nvSpPr>
      <dsp:spPr>
        <a:xfrm>
          <a:off x="2893806" y="2206257"/>
          <a:ext cx="2166911" cy="18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Таким лицом должна стать Кадастровая палата</a:t>
          </a:r>
        </a:p>
      </dsp:txBody>
      <dsp:txXfrm>
        <a:off x="2893806" y="2206257"/>
        <a:ext cx="2166911" cy="1899425"/>
      </dsp:txXfrm>
    </dsp:sp>
    <dsp:sp modelId="{562D4A90-2B53-4117-B3E4-C387FA416411}">
      <dsp:nvSpPr>
        <dsp:cNvPr id="0" name=""/>
        <dsp:cNvSpPr/>
      </dsp:nvSpPr>
      <dsp:spPr>
        <a:xfrm>
          <a:off x="4651866" y="1312410"/>
          <a:ext cx="408851" cy="408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DAF9F4-8F91-4F06-8B9A-6C8F7A231EF3}">
      <dsp:nvSpPr>
        <dsp:cNvPr id="0" name=""/>
        <dsp:cNvSpPr/>
      </dsp:nvSpPr>
      <dsp:spPr>
        <a:xfrm rot="5400000">
          <a:off x="5787309" y="832696"/>
          <a:ext cx="1442445" cy="2400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96BF36-75F4-4D9A-9ED9-68F3C88471FF}">
      <dsp:nvSpPr>
        <dsp:cNvPr id="0" name=""/>
        <dsp:cNvSpPr/>
      </dsp:nvSpPr>
      <dsp:spPr>
        <a:xfrm>
          <a:off x="5546529" y="1549838"/>
          <a:ext cx="2166911" cy="18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Работа на рынке услуг в такой системе запрещена</a:t>
          </a:r>
        </a:p>
      </dsp:txBody>
      <dsp:txXfrm>
        <a:off x="5546529" y="1549838"/>
        <a:ext cx="2166911" cy="1899425"/>
      </dsp:txXfrm>
    </dsp:sp>
    <dsp:sp modelId="{7CE0A30B-5FAE-4C16-94C0-2FA3C2E622D8}">
      <dsp:nvSpPr>
        <dsp:cNvPr id="0" name=""/>
        <dsp:cNvSpPr/>
      </dsp:nvSpPr>
      <dsp:spPr>
        <a:xfrm>
          <a:off x="7304590" y="655991"/>
          <a:ext cx="408851" cy="4088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0F53D3-6339-4DF2-9E9E-ABCEEC885E1C}">
      <dsp:nvSpPr>
        <dsp:cNvPr id="0" name=""/>
        <dsp:cNvSpPr/>
      </dsp:nvSpPr>
      <dsp:spPr>
        <a:xfrm rot="5400000">
          <a:off x="8440033" y="176277"/>
          <a:ext cx="1442445" cy="24001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4626A3-763B-4D01-8152-A0A408AFA1B2}">
      <dsp:nvSpPr>
        <dsp:cNvPr id="0" name=""/>
        <dsp:cNvSpPr/>
      </dsp:nvSpPr>
      <dsp:spPr>
        <a:xfrm>
          <a:off x="8199253" y="893419"/>
          <a:ext cx="2166911" cy="1899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В этом случае система в значительной мере защищена от коррупции</a:t>
          </a:r>
        </a:p>
      </dsp:txBody>
      <dsp:txXfrm>
        <a:off x="8199253" y="893419"/>
        <a:ext cx="2166911" cy="1899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59215F-A780-46AA-9ECE-5E3415E21A0F}" type="datetime1">
              <a:rPr lang="ru-RU" smtClean="0"/>
              <a:t>15.07.2020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2B5AE9-EF18-4BD2-BEA8-A187E00F080A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18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54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0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31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/>
          <a:p>
            <a:pPr rtl="0"/>
            <a:fld id="{C3F28CFA-1F4F-49FC-A194-A02DE2BBEB31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4A544-D0C4-45DC-A0D8-D610886771A3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80653-C5DC-4AB4-BB4B-BBA182DFA49B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3DB544-3ABF-4C3C-9834-89D2505D2F95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886979-C828-42D4-82EF-CACA504FF063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6B4E9-B51E-4818-B60A-E1761D5B5A50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318B6-E8E0-4168-8D5C-123542E2155B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15BC7-69F3-46B8-ADA5-7DF3AACDD8B0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8318A-8E0B-4A88-9269-7A86C5BD0E58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344C9-0B6B-4F52-B63C-096C733A73E1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C021FF-AB57-4586-84F8-E7B58F4C688D}" type="datetime1">
              <a:rPr lang="ru-RU" noProof="0" smtClean="0"/>
              <a:t>15.07.2020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fif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8773614" cy="4047728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Ключевые изменения системы регистрации недвижимости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или ПРОТИВ?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49796" y="5301208"/>
            <a:ext cx="5029201" cy="1397000"/>
          </a:xfrm>
        </p:spPr>
        <p:txBody>
          <a:bodyPr rtlCol="0"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Кислов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188640"/>
            <a:ext cx="1080120" cy="9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8030" y="1163551"/>
            <a:ext cx="3563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116632"/>
            <a:ext cx="828598" cy="7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70076" y="1078253"/>
            <a:ext cx="507605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АССОЦИАЦИЯ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«НАЦИОНАЛЬНАЯ ПАЛАТА КАДАСТРОВЫХ ИНЖЕНЕРОВ»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2738537"/>
            <a:ext cx="5512662" cy="38464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7988" y="2276872"/>
            <a:ext cx="686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ПРЕДЛАГАЮ ОБСУДИТЬ ПРЕДЛОЖЕНИЯ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188640"/>
            <a:ext cx="8686801" cy="1066800"/>
          </a:xfrm>
        </p:spPr>
        <p:txBody>
          <a:bodyPr rtlCol="0"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меняется?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182176"/>
              </p:ext>
            </p:extLst>
          </p:nvPr>
        </p:nvGraphicFramePr>
        <p:xfrm>
          <a:off x="909836" y="1628800"/>
          <a:ext cx="9709719" cy="45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64"/>
            <a:ext cx="3240360" cy="12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948" y="116632"/>
            <a:ext cx="8686801" cy="1066800"/>
          </a:xfrm>
        </p:spPr>
        <p:txBody>
          <a:bodyPr rtlCol="0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возникла идея?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858211"/>
              </p:ext>
            </p:extLst>
          </p:nvPr>
        </p:nvGraphicFramePr>
        <p:xfrm>
          <a:off x="0" y="1700808"/>
          <a:ext cx="12457384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"/>
            <a:ext cx="3240360" cy="12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052736"/>
            <a:ext cx="8686801" cy="1066800"/>
          </a:xfrm>
        </p:spPr>
        <p:txBody>
          <a:bodyPr rtlCol="0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ли все на самом деле?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497156"/>
              </p:ext>
            </p:extLst>
          </p:nvPr>
        </p:nvGraphicFramePr>
        <p:xfrm>
          <a:off x="1065212" y="1828800"/>
          <a:ext cx="10429799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"/>
            <a:ext cx="3240360" cy="12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028" y="116631"/>
            <a:ext cx="8686801" cy="1066800"/>
          </a:xfrm>
        </p:spPr>
        <p:txBody>
          <a:bodyPr rtlCol="0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палате работа на рынке?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34736"/>
              </p:ext>
            </p:extLst>
          </p:nvPr>
        </p:nvGraphicFramePr>
        <p:xfrm>
          <a:off x="837828" y="1597937"/>
          <a:ext cx="104411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" y="0"/>
            <a:ext cx="3240360" cy="12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"/>
            <a:ext cx="3240360" cy="1293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" y="1297007"/>
            <a:ext cx="3816424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230207"/>
            <a:ext cx="8686801" cy="1066800"/>
          </a:xfrm>
        </p:spPr>
        <p:txBody>
          <a:bodyPr rtlCol="0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обойдется государству инициатива?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655857"/>
              </p:ext>
            </p:extLst>
          </p:nvPr>
        </p:nvGraphicFramePr>
        <p:xfrm>
          <a:off x="1065212" y="1988839"/>
          <a:ext cx="10582338" cy="456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284" y="0"/>
            <a:ext cx="8686801" cy="1066800"/>
          </a:xfrm>
        </p:spPr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рынком?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"/>
            <a:ext cx="3240360" cy="1293951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161221"/>
              </p:ext>
            </p:extLst>
          </p:nvPr>
        </p:nvGraphicFramePr>
        <p:xfrm>
          <a:off x="405780" y="1124744"/>
          <a:ext cx="95770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3563130"/>
              </p:ext>
            </p:extLst>
          </p:nvPr>
        </p:nvGraphicFramePr>
        <p:xfrm>
          <a:off x="9605" y="764704"/>
          <a:ext cx="10369152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3240360" cy="12939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62164" y="980728"/>
            <a:ext cx="8686801" cy="10668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РОСРЕЕСТРА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7477170"/>
              </p:ext>
            </p:extLst>
          </p:nvPr>
        </p:nvGraphicFramePr>
        <p:xfrm>
          <a:off x="837828" y="980728"/>
          <a:ext cx="10369152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360" cy="12939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942284" y="646975"/>
            <a:ext cx="8686801" cy="10668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ПРЕДЛОЖЕНИЯ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бизнес-стратегии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508_TF03460663.potx" id="{BE959834-06A1-472B-B994-02C113E9EB3A}" vid="{D38CF963-CD7E-47A1-BA40-20B2517DA913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F1070-8794-47AC-90B7-1F2E078096F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terms/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бизнес-стратегии</Template>
  <TotalTime>107</TotalTime>
  <Words>306</Words>
  <Application>Microsoft Office PowerPoint</Application>
  <PresentationFormat>Произвольный</PresentationFormat>
  <Paragraphs>54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Times New Roman</vt:lpstr>
      <vt:lpstr>Презентация бизнес-стратегии</vt:lpstr>
      <vt:lpstr>Ключевые изменения системы регистрации недвижимости  ЗА или ПРОТИВ?</vt:lpstr>
      <vt:lpstr>Что меняется?</vt:lpstr>
      <vt:lpstr>Почему возникла идея?</vt:lpstr>
      <vt:lpstr>Так ли все на самом деле?</vt:lpstr>
      <vt:lpstr>Зачем палате работа на рынке?</vt:lpstr>
      <vt:lpstr>Во что обойдется государству инициатива?</vt:lpstr>
      <vt:lpstr>Что будет с рынком?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изменения системы регистрации недвижимости  ЗА или ПРОТИВ?</dc:title>
  <dc:creator>Учетная запись Майкрософт</dc:creator>
  <cp:lastModifiedBy>Учетная запись Майкрософт</cp:lastModifiedBy>
  <cp:revision>15</cp:revision>
  <dcterms:created xsi:type="dcterms:W3CDTF">2020-07-15T15:49:25Z</dcterms:created>
  <dcterms:modified xsi:type="dcterms:W3CDTF">2020-07-15T18:45:44Z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