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152400"/>
            <a:ext cx="8763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осуществления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осударственного кадастрового учета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государственной регистрации прав 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построенные объекты ИЖС и садовые дома 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" y="685800"/>
            <a:ext cx="2514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Разрешение на строительство получено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0400" y="673232"/>
            <a:ext cx="586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Разрешение на строительство отсутствует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1067594" y="1294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848894" y="1256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6439694" y="1256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52400" y="1447800"/>
            <a:ext cx="2362200" cy="396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случае, если разрешение на строительство объекта ИЖС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получено до 04.08.2018 или разрешение на строительство объекта ИЖС выдано после 04.08.2018, но заявление о выдаче такого разрешения представлено до 04.08.2018,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застройщик не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направляет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уведомление о планируемом строительстве. Осуществляет строительство.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Направляет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орган уведомление об окончании строительства с приложением, в том числе, технического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плана, сведений об оплате государственной пошлины за ГРП.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Технический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план готовится на основании такого разрешения на строительство и проектной документации (при наличии) или Декларации.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743200" y="1447800"/>
            <a:ext cx="2362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Застройщик обращается в орган с уведомлением о планируемых строительстве или реконструкции объекта ИЖС или садового дома.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Получает уведомление о соответствии в указанном уведомлении о планируемом строительстве. Осуществляет строительство. Направляет в орган уведомление об окончании строительства с приложением, в том числе, технического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плана,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сведений об оплате государственной пошлины за ГРП.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Технический план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готовится на основании уведомления о планируемом строительстве и уведомления о соответствии в указанном уведомлении о планируемом строительстве параметров объектов ИЖС или садового дома и Декларации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57800" y="1447800"/>
            <a:ext cx="19050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случае, если строительство уже начато без разрешительных документов, правообладатель земельного участка вправе до 01.03.2019 направить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ОГВ, ОМС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уведомление о планируемых строительстве или реконструкции  жилого дома, жилого  строения или объекта ИЖС. Осуществляет строительство. Направляет в орган уведомление об окончании строительства с приложением, в том числе, технического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плана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, сведений об оплате государственной пошлины за ГРП.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15200" y="1447800"/>
            <a:ext cx="16764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 01.03.2019 допускается осуществление ГКУ и ГРП прав на жилые строения, жилые дома, созданные на земельных участках, предоставленных для ведения садоводства, дачного хозяйства, без направления уведомлений о планируемых строительстве или реконструкции указанных объектов и уведомлений об окончании строительства или реконструкции указанных объектов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8115300" y="1257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524000" y="5562600"/>
            <a:ext cx="1600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3352800" y="5715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 flipV="1">
            <a:off x="4114800" y="5562600"/>
            <a:ext cx="1905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990600" y="5854045"/>
            <a:ext cx="4800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 заявлением о ГКУ и ГРП обращается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ОГВ, ОМС –  ст. 19 Федерального Закона от 13.07.2015 года № 218-ФЗ «О государственной регистрации недвижимости» - </a:t>
            </a:r>
            <a:r>
              <a:rPr lang="ru-RU" sz="1100" dirty="0"/>
              <a:t>посредством отправления в электронной форме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7962900" y="5676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6248400" y="6019800"/>
            <a:ext cx="2743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 заявлением о ГКУ и ГРП обращается застройщик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3390900" y="67437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685800"/>
            <a:ext cx="43434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ненаправления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в установленный срок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ОГВ, ОМС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заявления застройщик вправе направить указанное заявление в орган регистрации прав самостоятельно. При этом уведомление, технический план, соглашение об определении долей в праве общей долевой собственности запрашиваются органом регистрации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прав у ОГВ,ОМС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 правилам, предусмотренным частью 2 статьи 33 Закона о регистрации в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трехдневный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срок.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3315494" y="494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1371600" y="21336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28600" y="2590800"/>
            <a:ext cx="15240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случае поступления ответа и представления уведомления о соответствии построенного объекта параметрам орган  регистрации прав осуществляет ГКУ и ГРП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14800" y="2590800"/>
            <a:ext cx="16764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непоступления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ответа  ГКУ и ГРП приостанавливаются в соответствии с пунктом 59 части 1 статьи 26 Закона о регистрации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2667000" y="2362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267200" y="22098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828800" y="2590800"/>
            <a:ext cx="22098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случае поступления в ответ на запрос уведомления о несоответствии построенных или реконструированных ИЖС или садового дома требованиям законодательства о градостроительной деятельности ГКУ и ГРП приостанавливаются в соответствии с пунктом 58 части 1 статьи 26 Закона о регистрации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485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Самородкина Ксения Вадимовна</dc:creator>
  <cp:lastModifiedBy>Байрамова Эльвира Гасановна</cp:lastModifiedBy>
  <cp:revision>24</cp:revision>
  <dcterms:created xsi:type="dcterms:W3CDTF">2018-08-21T04:16:41Z</dcterms:created>
  <dcterms:modified xsi:type="dcterms:W3CDTF">2018-08-24T03:54:40Z</dcterms:modified>
</cp:coreProperties>
</file>